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Catamaran"/>
      <p:regular r:id="rId32"/>
      <p:bold r:id="rId33"/>
    </p:embeddedFont>
    <p:embeddedFont>
      <p:font typeface="Libre Franklin"/>
      <p:regular r:id="rId34"/>
      <p:bold r:id="rId35"/>
      <p:italic r:id="rId36"/>
      <p:boldItalic r:id="rId37"/>
    </p:embeddedFont>
    <p:embeddedFont>
      <p:font typeface="Be Vietnam"/>
      <p:regular r:id="rId38"/>
      <p:bold r:id="rId39"/>
      <p:italic r:id="rId40"/>
      <p:boldItalic r:id="rId41"/>
    </p:embeddedFont>
    <p:embeddedFont>
      <p:font typeface="Libre Franklin Medium"/>
      <p:regular r:id="rId42"/>
      <p:bold r:id="rId43"/>
      <p:italic r:id="rId44"/>
      <p:boldItalic r:id="rId45"/>
    </p:embeddedFont>
    <p:embeddedFont>
      <p:font typeface="Be Vietnam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E876C6-124C-4AE7-877C-B87CC7219736}">
  <a:tblStyle styleId="{7DE876C6-124C-4AE7-877C-B87CC72197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Vietnam-italic.fntdata"/><Relationship Id="rId20" Type="http://schemas.openxmlformats.org/officeDocument/2006/relationships/slide" Target="slides/slide15.xml"/><Relationship Id="rId42" Type="http://schemas.openxmlformats.org/officeDocument/2006/relationships/font" Target="fonts/LibreFranklinMedium-regular.fntdata"/><Relationship Id="rId41" Type="http://schemas.openxmlformats.org/officeDocument/2006/relationships/font" Target="fonts/BeVietnam-boldItalic.fntdata"/><Relationship Id="rId22" Type="http://schemas.openxmlformats.org/officeDocument/2006/relationships/slide" Target="slides/slide17.xml"/><Relationship Id="rId44" Type="http://schemas.openxmlformats.org/officeDocument/2006/relationships/font" Target="fonts/LibreFranklinMedium-italic.fntdata"/><Relationship Id="rId21" Type="http://schemas.openxmlformats.org/officeDocument/2006/relationships/slide" Target="slides/slide16.xml"/><Relationship Id="rId43" Type="http://schemas.openxmlformats.org/officeDocument/2006/relationships/font" Target="fonts/LibreFranklinMedium-bold.fntdata"/><Relationship Id="rId24" Type="http://schemas.openxmlformats.org/officeDocument/2006/relationships/slide" Target="slides/slide19.xml"/><Relationship Id="rId46" Type="http://schemas.openxmlformats.org/officeDocument/2006/relationships/font" Target="fonts/BeVietnamExtraBold-bold.fntdata"/><Relationship Id="rId23" Type="http://schemas.openxmlformats.org/officeDocument/2006/relationships/slide" Target="slides/slide18.xml"/><Relationship Id="rId45" Type="http://schemas.openxmlformats.org/officeDocument/2006/relationships/font" Target="fonts/LibreFranklin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BeVietnamExtra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atamaran-bold.fntdata"/><Relationship Id="rId10" Type="http://schemas.openxmlformats.org/officeDocument/2006/relationships/slide" Target="slides/slide5.xml"/><Relationship Id="rId32" Type="http://schemas.openxmlformats.org/officeDocument/2006/relationships/font" Target="fonts/Catamaran-regular.fntdata"/><Relationship Id="rId13" Type="http://schemas.openxmlformats.org/officeDocument/2006/relationships/slide" Target="slides/slide8.xml"/><Relationship Id="rId35" Type="http://schemas.openxmlformats.org/officeDocument/2006/relationships/font" Target="fonts/LibreFranklin-bold.fntdata"/><Relationship Id="rId12" Type="http://schemas.openxmlformats.org/officeDocument/2006/relationships/slide" Target="slides/slide7.xml"/><Relationship Id="rId34" Type="http://schemas.openxmlformats.org/officeDocument/2006/relationships/font" Target="fonts/LibreFranklin-regular.fntdata"/><Relationship Id="rId15" Type="http://schemas.openxmlformats.org/officeDocument/2006/relationships/slide" Target="slides/slide10.xml"/><Relationship Id="rId37" Type="http://schemas.openxmlformats.org/officeDocument/2006/relationships/font" Target="fonts/LibreFranklin-boldItalic.fntdata"/><Relationship Id="rId14" Type="http://schemas.openxmlformats.org/officeDocument/2006/relationships/slide" Target="slides/slide9.xml"/><Relationship Id="rId36" Type="http://schemas.openxmlformats.org/officeDocument/2006/relationships/font" Target="fonts/LibreFranklin-italic.fntdata"/><Relationship Id="rId17" Type="http://schemas.openxmlformats.org/officeDocument/2006/relationships/slide" Target="slides/slide12.xml"/><Relationship Id="rId39" Type="http://schemas.openxmlformats.org/officeDocument/2006/relationships/font" Target="fonts/BeVietnam-bold.fntdata"/><Relationship Id="rId16" Type="http://schemas.openxmlformats.org/officeDocument/2006/relationships/slide" Target="slides/slide11.xml"/><Relationship Id="rId38" Type="http://schemas.openxmlformats.org/officeDocument/2006/relationships/font" Target="fonts/BeVietna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a0f900027_1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a0f900027_1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e942314ff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e942314ff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e942314ff8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e942314ff8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e942314ff8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e942314ff8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e930bdb81e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e930bdb81e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e942314ff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e942314ff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e942314ff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e942314ff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e942314ff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e942314ff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e942314ff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e942314ff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e930bdb81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e930bdb81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e930bdb8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e930bdb8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fd4b45418938cd5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fd4b45418938cd5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e930bdb81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e930bdb81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e930bdb81e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e930bdb81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e773af39d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e773af39d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e942314ff8_2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e942314ff8_2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e942314ff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e942314ff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93c112800f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93c112800f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e942314ff8_2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e942314ff8_2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942314ff8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e942314ff8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e930bdb81e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e930bdb81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942314ff8_2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942314ff8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930bdb81e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930bdb81e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e9342d11e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e9342d11e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e9342d11e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e9342d11e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9342d11e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e9342d11e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9395685">
            <a:off x="5208650" y="2137922"/>
            <a:ext cx="1255941" cy="690506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/>
          <p:nvPr/>
        </p:nvSpPr>
        <p:spPr>
          <a:xfrm flipH="1" rot="7057689">
            <a:off x="4749232" y="3482137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 flipH="1" rot="593356">
            <a:off x="4530915" y="1856236"/>
            <a:ext cx="2415795" cy="1849932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 rot="-1404315">
            <a:off x="2679409" y="3087050"/>
            <a:ext cx="1255941" cy="690506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 flipH="1" rot="-3742311">
            <a:off x="3418556" y="1971064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/>
          <p:nvPr/>
        </p:nvSpPr>
        <p:spPr>
          <a:xfrm flipH="1" rot="-10206644">
            <a:off x="2197290" y="2209309"/>
            <a:ext cx="2415795" cy="1849932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2799913" y="2161475"/>
            <a:ext cx="1834500" cy="14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616200" y="1887275"/>
            <a:ext cx="1834500" cy="9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2" type="subTitle"/>
          </p:nvPr>
        </p:nvSpPr>
        <p:spPr>
          <a:xfrm>
            <a:off x="6793250" y="1887275"/>
            <a:ext cx="1834500" cy="9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3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4" type="subTitle"/>
          </p:nvPr>
        </p:nvSpPr>
        <p:spPr>
          <a:xfrm>
            <a:off x="616200" y="2734800"/>
            <a:ext cx="1884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1"/>
          <p:cNvSpPr txBox="1"/>
          <p:nvPr>
            <p:ph idx="5" type="subTitle"/>
          </p:nvPr>
        </p:nvSpPr>
        <p:spPr>
          <a:xfrm>
            <a:off x="6793252" y="2734800"/>
            <a:ext cx="1884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1"/>
          <p:cNvSpPr txBox="1"/>
          <p:nvPr>
            <p:ph hasCustomPrompt="1" idx="6" type="title"/>
          </p:nvPr>
        </p:nvSpPr>
        <p:spPr>
          <a:xfrm>
            <a:off x="4515713" y="2282900"/>
            <a:ext cx="1834500" cy="14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17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2" name="Google Shape;72;p13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7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flipH="1" rot="5400454">
            <a:off x="-1417132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flipH="1" rot="-5400000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7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7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4410000"/>
            <a:ext cx="1299900" cy="744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7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7_1_1_1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7_1_1_1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 rot="10800000">
            <a:off x="518760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 flipH="1" rot="5400000">
            <a:off x="-4683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 flipH="1" rot="-5400000">
            <a:off x="802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subTitle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 flipH="1" rot="-5400000">
            <a:off x="74220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2" type="subTitle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3" type="subTitle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4" type="subTitle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5" type="subTitle"/>
          </p:nvPr>
        </p:nvSpPr>
        <p:spPr>
          <a:xfrm>
            <a:off x="6063950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6" type="subTitle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7" type="subTitle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8" type="subTitle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hasCustomPrompt="1" type="title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/>
          <p:nvPr>
            <p:ph hasCustomPrompt="1" idx="9" type="title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2"/>
          <p:cNvSpPr txBox="1"/>
          <p:nvPr>
            <p:ph hasCustomPrompt="1" idx="13" type="title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/>
          <p:nvPr>
            <p:ph hasCustomPrompt="1" idx="14" type="title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/>
          <p:nvPr>
            <p:ph hasCustomPrompt="1" idx="15" type="title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/>
          <p:nvPr>
            <p:ph hasCustomPrompt="1" idx="16" type="title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2"/>
          <p:cNvSpPr txBox="1"/>
          <p:nvPr>
            <p:ph idx="17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18" type="subTitle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9" type="subTitle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20" type="subTitle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21" type="subTitle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3" type="subTitle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5" type="subTitle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 ExtraBold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6" type="subTitle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 ExtraBold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7" type="subTitle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 ExtraBold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8" type="subTitle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 ExtraBold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9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 rot="-5400545">
            <a:off x="-414952" y="1101875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 flipH="1" rot="5400501">
            <a:off x="-2566725" y="1315675"/>
            <a:ext cx="8231700" cy="3098100"/>
          </a:xfrm>
          <a:prstGeom prst="triangle">
            <a:avLst>
              <a:gd fmla="val 333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 flipH="1">
            <a:off x="1529425" y="1821047"/>
            <a:ext cx="568200" cy="3039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 flipH="1" rot="1735613">
            <a:off x="2922573" y="374063"/>
            <a:ext cx="862737" cy="35986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 flipH="1">
            <a:off x="6486290" y="45581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 flipH="1" rot="-2872435">
            <a:off x="6482459" y="4144893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 flipH="1" rot="10423910">
            <a:off x="4282111" y="3798039"/>
            <a:ext cx="579766" cy="242044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 rot="9168373">
            <a:off x="8331016" y="3196130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 flipH="1" rot="10800000">
            <a:off x="1418050" y="4633849"/>
            <a:ext cx="321600" cy="1719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3264900" y="173057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subTitle"/>
          </p:nvPr>
        </p:nvSpPr>
        <p:spPr>
          <a:xfrm>
            <a:off x="616200" y="3310875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4"/>
          <p:cNvSpPr txBox="1"/>
          <p:nvPr>
            <p:ph idx="2" type="subTitle"/>
          </p:nvPr>
        </p:nvSpPr>
        <p:spPr>
          <a:xfrm>
            <a:off x="3264900" y="2349588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4"/>
          <p:cNvSpPr txBox="1"/>
          <p:nvPr>
            <p:ph idx="3" type="subTitle"/>
          </p:nvPr>
        </p:nvSpPr>
        <p:spPr>
          <a:xfrm>
            <a:off x="6257690" y="1433325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4" name="Google Shape;154;p24"/>
          <p:cNvSpPr txBox="1"/>
          <p:nvPr>
            <p:ph idx="4" type="title"/>
          </p:nvPr>
        </p:nvSpPr>
        <p:spPr>
          <a:xfrm>
            <a:off x="6257700" y="81582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5" type="title"/>
          </p:nvPr>
        </p:nvSpPr>
        <p:spPr>
          <a:xfrm>
            <a:off x="616200" y="269577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6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52200" y="491400"/>
            <a:ext cx="7767600" cy="19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4946704" y="3425100"/>
            <a:ext cx="35730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ix Column 3">
  <p:cSld name="CUSTOM_1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4" type="subTitle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5" type="subTitle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6" type="subTitle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7" type="subTitle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9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 rot="5399455">
            <a:off x="-5456102" y="1101875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 flipH="1" rot="7927565">
            <a:off x="2252299" y="2285486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 rot="-1631627">
            <a:off x="295472" y="931618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 flipH="1" rot="-5399499">
            <a:off x="3783294" y="1696675"/>
            <a:ext cx="8231700" cy="3098100"/>
          </a:xfrm>
          <a:prstGeom prst="triangle">
            <a:avLst>
              <a:gd fmla="val 333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/>
          <p:nvPr/>
        </p:nvSpPr>
        <p:spPr>
          <a:xfrm flipH="1" rot="10800000">
            <a:off x="7043794" y="3484328"/>
            <a:ext cx="568200" cy="3039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 flipH="1" rot="-9064387">
            <a:off x="5647909" y="4453399"/>
            <a:ext cx="862737" cy="35986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/>
          <p:nvPr/>
        </p:nvSpPr>
        <p:spPr>
          <a:xfrm flipH="1">
            <a:off x="7708619" y="1304701"/>
            <a:ext cx="321600" cy="1719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 flipH="1" rot="-376090">
            <a:off x="4281592" y="1689367"/>
            <a:ext cx="579766" cy="242044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Design 2">
  <p:cSld name="CUSTOM_9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 rot="3599646">
            <a:off x="-1179039" y="2803579"/>
            <a:ext cx="6183096" cy="232708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 flipH="1" rot="-10799393">
            <a:off x="1464075" y="-3417"/>
            <a:ext cx="8496300" cy="19980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 rot="8271839">
            <a:off x="8029111" y="2669652"/>
            <a:ext cx="386351" cy="16142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 rot="5400000">
            <a:off x="451794" y="894324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 rot="3664910">
            <a:off x="2227189" y="1655151"/>
            <a:ext cx="575110" cy="239957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 rot="-5400000">
            <a:off x="6737501" y="4245443"/>
            <a:ext cx="214500" cy="1146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 flipH="1" rot="-3767358">
            <a:off x="7404303" y="1083032"/>
            <a:ext cx="726276" cy="302833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9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 rot="-1800354">
            <a:off x="-498589" y="-922996"/>
            <a:ext cx="6183096" cy="232708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7381360" y="719988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 rot="-545">
            <a:off x="-3428352" y="2572950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 flipH="1" rot="2527565">
            <a:off x="7280976" y="2523020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 rot="-7031627">
            <a:off x="4907401" y="4395684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1" type="subTitle"/>
          </p:nvPr>
        </p:nvSpPr>
        <p:spPr>
          <a:xfrm>
            <a:off x="6613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8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 flipH="1" rot="5400454">
            <a:off x="-1715103" y="2314500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31"/>
          <p:cNvSpPr txBox="1"/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8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 rot="-5400454">
            <a:off x="6313047" y="2314500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 flipH="1" rot="5400000">
            <a:off x="-13845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idx="1" type="subTitle"/>
          </p:nvPr>
        </p:nvSpPr>
        <p:spPr>
          <a:xfrm>
            <a:off x="5122050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" name="Google Shape;212;p32"/>
          <p:cNvSpPr txBox="1"/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 flipH="1">
            <a:off x="2732800" y="1468200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 rot="5400000">
            <a:off x="-584250" y="58425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" type="subTitle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18" name="Google Shape;218;p33"/>
          <p:cNvSpPr txBox="1"/>
          <p:nvPr/>
        </p:nvSpPr>
        <p:spPr>
          <a:xfrm>
            <a:off x="616200" y="3832375"/>
            <a:ext cx="3579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illustrations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7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 flipH="1" rot="-10799546">
            <a:off x="-2" y="300"/>
            <a:ext cx="4545900" cy="1131600"/>
          </a:xfrm>
          <a:prstGeom prst="triangle">
            <a:avLst>
              <a:gd fmla="val 2944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2" type="body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4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7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⃤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5"/>
          <p:cNvSpPr txBox="1"/>
          <p:nvPr>
            <p:ph idx="2" type="subTitle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5"/>
          <p:cNvSpPr txBox="1"/>
          <p:nvPr>
            <p:ph idx="3" type="subTitle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5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19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616200" y="1391850"/>
            <a:ext cx="79524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616200" y="491400"/>
            <a:ext cx="2926500" cy="28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/>
          <p:nvPr/>
        </p:nvSpPr>
        <p:spPr>
          <a:xfrm flipH="1" rot="-5400000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hasCustomPrompt="1" idx="2" type="title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uffer.com/resources/inclusive-language-tech/" TargetMode="External"/><Relationship Id="rId4" Type="http://schemas.openxmlformats.org/officeDocument/2006/relationships/hyperlink" Target="https://www.americanprogress.org/issues/lgbtq-rights/reports/2012/03/22/11234/the-costly-business-of-discrimination/" TargetMode="External"/><Relationship Id="rId9" Type="http://schemas.openxmlformats.org/officeDocument/2006/relationships/hyperlink" Target="https://weaver.com/blog/coso-frameworks-17-principles-effective-internal-control" TargetMode="External"/><Relationship Id="rId5" Type="http://schemas.openxmlformats.org/officeDocument/2006/relationships/hyperlink" Target="https://pollackpeacebuilding.com/blog/cost-of-conflict-in-the-workplace/#:~:text=found%20that%20U.S.%20employees%20spend,in%20companies%20across%20the%20country.&amp;text=Other%20costs%20of%20relationship%20conflict,productivity%20that%20comes%20with%20it." TargetMode="External"/><Relationship Id="rId6" Type="http://schemas.openxmlformats.org/officeDocument/2006/relationships/hyperlink" Target="https://etoninstitute.com/blog/do-all-your-employees-speak-the-same-language" TargetMode="External"/><Relationship Id="rId7" Type="http://schemas.openxmlformats.org/officeDocument/2006/relationships/hyperlink" Target="https://reciprocity.com/resources/what-is-the-coso-framework/#:~:text=The%20COSO%20(Committee%20of%20Sponsoring,used%20in%20the%20United%20States." TargetMode="External"/><Relationship Id="rId8" Type="http://schemas.openxmlformats.org/officeDocument/2006/relationships/hyperlink" Target="https://info.knowledgeleader.com/bid/161685/what-are-the-five-components-of-the-coso-framework" TargetMode="External"/><Relationship Id="rId11" Type="http://schemas.openxmlformats.org/officeDocument/2006/relationships/hyperlink" Target="https://blog.hubspot.com/marketing/inclusive-language" TargetMode="External"/><Relationship Id="rId10" Type="http://schemas.openxmlformats.org/officeDocument/2006/relationships/hyperlink" Target="https://clarkstonconsulting.com/insights/embedding-inclusive-language/" TargetMode="External"/><Relationship Id="rId12" Type="http://schemas.openxmlformats.org/officeDocument/2006/relationships/hyperlink" Target="https://www.researchgate.net/publication/276830949_Inclusive_Language_Use_in_Multicultural_Business_Organizations_The_Effect_on_Creativity_and_Performanc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ctrTitle"/>
          </p:nvPr>
        </p:nvSpPr>
        <p:spPr>
          <a:xfrm>
            <a:off x="307100" y="369900"/>
            <a:ext cx="5211000" cy="30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 control framework</a:t>
            </a:r>
            <a:endParaRPr b="1"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language control system design methodology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temmed from COSO framework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" name="Google Shape;242;p37"/>
          <p:cNvGrpSpPr/>
          <p:nvPr/>
        </p:nvGrpSpPr>
        <p:grpSpPr>
          <a:xfrm>
            <a:off x="5011958" y="776815"/>
            <a:ext cx="3881893" cy="3866200"/>
            <a:chOff x="1380325" y="456475"/>
            <a:chExt cx="4827625" cy="4811100"/>
          </a:xfrm>
        </p:grpSpPr>
        <p:sp>
          <p:nvSpPr>
            <p:cNvPr id="243" name="Google Shape;243;p37"/>
            <p:cNvSpPr/>
            <p:nvPr/>
          </p:nvSpPr>
          <p:spPr>
            <a:xfrm>
              <a:off x="1380325" y="2480550"/>
              <a:ext cx="4827625" cy="2787025"/>
            </a:xfrm>
            <a:custGeom>
              <a:rect b="b" l="l" r="r" t="t"/>
              <a:pathLst>
                <a:path extrusionOk="0" h="111481" w="193105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2849700" y="4121425"/>
              <a:ext cx="1717100" cy="880950"/>
            </a:xfrm>
            <a:custGeom>
              <a:rect b="b" l="l" r="r" t="t"/>
              <a:pathLst>
                <a:path extrusionOk="0" h="35238" w="68684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1542100" y="2722600"/>
              <a:ext cx="3123100" cy="1795900"/>
            </a:xfrm>
            <a:custGeom>
              <a:rect b="b" l="l" r="r" t="t"/>
              <a:pathLst>
                <a:path extrusionOk="0" h="71836" w="124924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4982050" y="3805675"/>
              <a:ext cx="962400" cy="555425"/>
            </a:xfrm>
            <a:custGeom>
              <a:rect b="b" l="l" r="r" t="t"/>
              <a:pathLst>
                <a:path extrusionOk="0" h="22217" w="38496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5724250" y="3318150"/>
              <a:ext cx="299425" cy="574275"/>
            </a:xfrm>
            <a:custGeom>
              <a:rect b="b" l="l" r="r" t="t"/>
              <a:pathLst>
                <a:path extrusionOk="0" h="22971" w="11977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5724250" y="3318150"/>
              <a:ext cx="299425" cy="574275"/>
            </a:xfrm>
            <a:custGeom>
              <a:rect b="b" l="l" r="r" t="t"/>
              <a:pathLst>
                <a:path extrusionOk="0" h="22971" w="11977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5745950" y="3358200"/>
              <a:ext cx="194225" cy="457500"/>
            </a:xfrm>
            <a:custGeom>
              <a:rect b="b" l="l" r="r" t="t"/>
              <a:pathLst>
                <a:path extrusionOk="0" h="18300" w="7769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5659200" y="3669025"/>
              <a:ext cx="404500" cy="365225"/>
            </a:xfrm>
            <a:custGeom>
              <a:rect b="b" l="l" r="r" t="t"/>
              <a:pathLst>
                <a:path extrusionOk="0" h="14609" w="1618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5720100" y="3689075"/>
              <a:ext cx="310225" cy="317600"/>
            </a:xfrm>
            <a:custGeom>
              <a:rect b="b" l="l" r="r" t="t"/>
              <a:pathLst>
                <a:path extrusionOk="0" h="12704" w="12409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2899750" y="2951725"/>
              <a:ext cx="1027425" cy="1092475"/>
            </a:xfrm>
            <a:custGeom>
              <a:rect b="b" l="l" r="r" t="t"/>
              <a:pathLst>
                <a:path extrusionOk="0" h="43699" w="41097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2898900" y="3253600"/>
              <a:ext cx="155150" cy="657175"/>
            </a:xfrm>
            <a:custGeom>
              <a:rect b="b" l="l" r="r" t="t"/>
              <a:pathLst>
                <a:path extrusionOk="0" h="26287" w="6206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2943950" y="3025950"/>
              <a:ext cx="1002400" cy="966550"/>
            </a:xfrm>
            <a:custGeom>
              <a:rect b="b" l="l" r="r" t="t"/>
              <a:pathLst>
                <a:path extrusionOk="0" h="38662" w="40096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2943950" y="3025950"/>
              <a:ext cx="755550" cy="833125"/>
            </a:xfrm>
            <a:custGeom>
              <a:rect b="b" l="l" r="r" t="t"/>
              <a:pathLst>
                <a:path extrusionOk="0" h="33325" w="30222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3369250" y="3668075"/>
              <a:ext cx="557925" cy="376125"/>
            </a:xfrm>
            <a:custGeom>
              <a:rect b="b" l="l" r="r" t="t"/>
              <a:pathLst>
                <a:path extrusionOk="0" h="15045" w="22317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1866500" y="456475"/>
              <a:ext cx="2669425" cy="3797150"/>
            </a:xfrm>
            <a:custGeom>
              <a:rect b="b" l="l" r="r" t="t"/>
              <a:pathLst>
                <a:path extrusionOk="0" h="151886" w="106777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1952650" y="511475"/>
              <a:ext cx="2583275" cy="3736900"/>
            </a:xfrm>
            <a:custGeom>
              <a:rect b="b" l="l" r="r" t="t"/>
              <a:pathLst>
                <a:path extrusionOk="0" h="149476" w="103331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2038300" y="652500"/>
              <a:ext cx="2410900" cy="3294725"/>
            </a:xfrm>
            <a:custGeom>
              <a:rect b="b" l="l" r="r" t="t"/>
              <a:pathLst>
                <a:path extrusionOk="0" h="131789" w="96436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2038300" y="652500"/>
              <a:ext cx="2410900" cy="3294725"/>
            </a:xfrm>
            <a:custGeom>
              <a:rect b="b" l="l" r="r" t="t"/>
              <a:pathLst>
                <a:path extrusionOk="0" h="131789" w="96436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3209125" y="3312275"/>
              <a:ext cx="101250" cy="122325"/>
            </a:xfrm>
            <a:custGeom>
              <a:rect b="b" l="l" r="r" t="t"/>
              <a:pathLst>
                <a:path extrusionOk="0" h="4893" w="405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2432750" y="1007000"/>
              <a:ext cx="2425075" cy="3217675"/>
            </a:xfrm>
            <a:custGeom>
              <a:rect b="b" l="l" r="r" t="t"/>
              <a:pathLst>
                <a:path extrusionOk="0" h="128707" w="97003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2432750" y="1007825"/>
              <a:ext cx="2425075" cy="3217325"/>
            </a:xfrm>
            <a:custGeom>
              <a:rect b="b" l="l" r="r" t="t"/>
              <a:pathLst>
                <a:path extrusionOk="0" h="128693" w="97003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2374375" y="973650"/>
              <a:ext cx="2483450" cy="1432700"/>
            </a:xfrm>
            <a:custGeom>
              <a:rect b="b" l="l" r="r" t="t"/>
              <a:pathLst>
                <a:path extrusionOk="0" h="57308" w="99338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2374375" y="2372975"/>
              <a:ext cx="74225" cy="1848025"/>
            </a:xfrm>
            <a:custGeom>
              <a:rect b="b" l="l" r="r" t="t"/>
              <a:pathLst>
                <a:path extrusionOk="0" h="73921" w="2969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2374375" y="835425"/>
              <a:ext cx="2483450" cy="1570925"/>
            </a:xfrm>
            <a:custGeom>
              <a:rect b="b" l="l" r="r" t="t"/>
              <a:pathLst>
                <a:path extrusionOk="0" h="62837" w="99338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2374375" y="835425"/>
              <a:ext cx="2483450" cy="1570925"/>
            </a:xfrm>
            <a:custGeom>
              <a:rect b="b" l="l" r="r" t="t"/>
              <a:pathLst>
                <a:path extrusionOk="0" h="62837" w="99338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2432750" y="871125"/>
              <a:ext cx="2425075" cy="1535225"/>
            </a:xfrm>
            <a:custGeom>
              <a:rect b="b" l="l" r="r" t="t"/>
              <a:pathLst>
                <a:path extrusionOk="0" h="61409" w="97003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2432750" y="871125"/>
              <a:ext cx="2425075" cy="1535225"/>
            </a:xfrm>
            <a:custGeom>
              <a:rect b="b" l="l" r="r" t="t"/>
              <a:pathLst>
                <a:path extrusionOk="0" h="61409" w="97003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2374375" y="2230375"/>
              <a:ext cx="64225" cy="175975"/>
            </a:xfrm>
            <a:custGeom>
              <a:rect b="b" l="l" r="r" t="t"/>
              <a:pathLst>
                <a:path extrusionOk="0" h="7039" w="2569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2374375" y="2230375"/>
              <a:ext cx="64225" cy="175975"/>
            </a:xfrm>
            <a:custGeom>
              <a:rect b="b" l="l" r="r" t="t"/>
              <a:pathLst>
                <a:path extrusionOk="0" h="7039" w="2569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751900" y="963200"/>
              <a:ext cx="41725" cy="54275"/>
            </a:xfrm>
            <a:custGeom>
              <a:rect b="b" l="l" r="r" t="t"/>
              <a:pathLst>
                <a:path extrusionOk="0" h="2171" w="1669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4667675" y="1011725"/>
              <a:ext cx="41725" cy="54775"/>
            </a:xfrm>
            <a:custGeom>
              <a:rect b="b" l="l" r="r" t="t"/>
              <a:pathLst>
                <a:path extrusionOk="0" h="2191" w="1669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4582600" y="1060775"/>
              <a:ext cx="41725" cy="54925"/>
            </a:xfrm>
            <a:custGeom>
              <a:rect b="b" l="l" r="r" t="t"/>
              <a:pathLst>
                <a:path extrusionOk="0" h="2197" w="1669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2432750" y="2049400"/>
              <a:ext cx="619625" cy="2175275"/>
            </a:xfrm>
            <a:custGeom>
              <a:rect b="b" l="l" r="r" t="t"/>
              <a:pathLst>
                <a:path extrusionOk="0" h="87011" w="24785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3094050" y="1090400"/>
              <a:ext cx="1712900" cy="2725300"/>
            </a:xfrm>
            <a:custGeom>
              <a:rect b="b" l="l" r="r" t="t"/>
              <a:pathLst>
                <a:path extrusionOk="0" h="109012" w="68516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2501950" y="2257100"/>
              <a:ext cx="421175" cy="303650"/>
            </a:xfrm>
            <a:custGeom>
              <a:rect b="b" l="l" r="r" t="t"/>
              <a:pathLst>
                <a:path extrusionOk="0" h="12146" w="16847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2501950" y="2257100"/>
              <a:ext cx="421175" cy="303650"/>
            </a:xfrm>
            <a:custGeom>
              <a:rect b="b" l="l" r="r" t="t"/>
              <a:pathLst>
                <a:path extrusionOk="0" h="12146" w="16847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2948100" y="2223850"/>
              <a:ext cx="52575" cy="61575"/>
            </a:xfrm>
            <a:custGeom>
              <a:rect b="b" l="l" r="r" t="t"/>
              <a:pathLst>
                <a:path extrusionOk="0" h="2463" w="2103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2501125" y="2653175"/>
              <a:ext cx="10875" cy="31725"/>
            </a:xfrm>
            <a:custGeom>
              <a:rect b="b" l="l" r="r" t="t"/>
              <a:pathLst>
                <a:path extrusionOk="0" h="1269" w="435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2514475" y="2646500"/>
              <a:ext cx="10850" cy="30875"/>
            </a:xfrm>
            <a:custGeom>
              <a:rect b="b" l="l" r="r" t="t"/>
              <a:pathLst>
                <a:path extrusionOk="0" h="1235" w="434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2527800" y="2638175"/>
              <a:ext cx="10875" cy="31700"/>
            </a:xfrm>
            <a:custGeom>
              <a:rect b="b" l="l" r="r" t="t"/>
              <a:pathLst>
                <a:path extrusionOk="0" h="1268" w="435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2501125" y="2684025"/>
              <a:ext cx="10875" cy="32550"/>
            </a:xfrm>
            <a:custGeom>
              <a:rect b="b" l="l" r="r" t="t"/>
              <a:pathLst>
                <a:path extrusionOk="0" h="1302" w="435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2514475" y="2677350"/>
              <a:ext cx="10850" cy="30900"/>
            </a:xfrm>
            <a:custGeom>
              <a:rect b="b" l="l" r="r" t="t"/>
              <a:pathLst>
                <a:path extrusionOk="0" h="1236" w="434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27800" y="2669025"/>
              <a:ext cx="10875" cy="31700"/>
            </a:xfrm>
            <a:custGeom>
              <a:rect b="b" l="l" r="r" t="t"/>
              <a:pathLst>
                <a:path extrusionOk="0" h="1268" w="435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501950" y="2764300"/>
              <a:ext cx="12325" cy="28500"/>
            </a:xfrm>
            <a:custGeom>
              <a:rect b="b" l="l" r="r" t="t"/>
              <a:pathLst>
                <a:path extrusionOk="0" h="1140" w="493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506125" y="2769925"/>
              <a:ext cx="16700" cy="15350"/>
            </a:xfrm>
            <a:custGeom>
              <a:rect b="b" l="l" r="r" t="t"/>
              <a:pathLst>
                <a:path extrusionOk="0" h="614" w="668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525300" y="2765750"/>
              <a:ext cx="5025" cy="9200"/>
            </a:xfrm>
            <a:custGeom>
              <a:rect b="b" l="l" r="r" t="t"/>
              <a:pathLst>
                <a:path extrusionOk="0" h="368" w="201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2532825" y="2758750"/>
              <a:ext cx="10850" cy="32350"/>
            </a:xfrm>
            <a:custGeom>
              <a:rect b="b" l="l" r="r" t="t"/>
              <a:pathLst>
                <a:path extrusionOk="0" h="1294" w="434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2500300" y="2846675"/>
              <a:ext cx="34825" cy="62550"/>
            </a:xfrm>
            <a:custGeom>
              <a:rect b="b" l="l" r="r" t="t"/>
              <a:pathLst>
                <a:path extrusionOk="0" h="2502" w="1393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2511975" y="2907525"/>
              <a:ext cx="11700" cy="16700"/>
            </a:xfrm>
            <a:custGeom>
              <a:rect b="b" l="l" r="r" t="t"/>
              <a:pathLst>
                <a:path extrusionOk="0" h="668" w="468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2501125" y="2641900"/>
              <a:ext cx="43550" cy="77725"/>
            </a:xfrm>
            <a:custGeom>
              <a:rect b="b" l="l" r="r" t="t"/>
              <a:pathLst>
                <a:path extrusionOk="0" h="3109" w="1742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2501125" y="2957975"/>
              <a:ext cx="43550" cy="78325"/>
            </a:xfrm>
            <a:custGeom>
              <a:rect b="b" l="l" r="r" t="t"/>
              <a:pathLst>
                <a:path extrusionOk="0" h="3133" w="1742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2516125" y="3069800"/>
              <a:ext cx="16725" cy="27400"/>
            </a:xfrm>
            <a:custGeom>
              <a:rect b="b" l="l" r="r" t="t"/>
              <a:pathLst>
                <a:path extrusionOk="0" h="1096" w="669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2535325" y="3075350"/>
              <a:ext cx="11700" cy="17950"/>
            </a:xfrm>
            <a:custGeom>
              <a:rect b="b" l="l" r="r" t="t"/>
              <a:pathLst>
                <a:path extrusionOk="0" h="718" w="468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2514475" y="3097500"/>
              <a:ext cx="19200" cy="42725"/>
            </a:xfrm>
            <a:custGeom>
              <a:rect b="b" l="l" r="r" t="t"/>
              <a:pathLst>
                <a:path extrusionOk="0" h="1709" w="768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2536975" y="3095325"/>
              <a:ext cx="10050" cy="32375"/>
            </a:xfrm>
            <a:custGeom>
              <a:rect b="b" l="l" r="r" t="t"/>
              <a:pathLst>
                <a:path extrusionOk="0" h="1295" w="402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2501125" y="3094650"/>
              <a:ext cx="11700" cy="18575"/>
            </a:xfrm>
            <a:custGeom>
              <a:rect b="b" l="l" r="r" t="t"/>
              <a:pathLst>
                <a:path extrusionOk="0" h="743" w="468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2501125" y="3113500"/>
              <a:ext cx="10875" cy="34225"/>
            </a:xfrm>
            <a:custGeom>
              <a:rect b="b" l="l" r="r" t="t"/>
              <a:pathLst>
                <a:path extrusionOk="0" h="1369" w="435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2586175" y="248825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2586175" y="2597500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2586175" y="2707000"/>
              <a:ext cx="254375" cy="160900"/>
            </a:xfrm>
            <a:custGeom>
              <a:rect b="b" l="l" r="r" t="t"/>
              <a:pathLst>
                <a:path extrusionOk="0" h="6436" w="10175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2586175" y="281542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2586175" y="29244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2628725" y="3013250"/>
              <a:ext cx="254375" cy="161525"/>
            </a:xfrm>
            <a:custGeom>
              <a:rect b="b" l="l" r="r" t="t"/>
              <a:pathLst>
                <a:path extrusionOk="0" h="6461" w="10175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2628725" y="3087025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2628725" y="31604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2673750" y="320737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2628725" y="3357625"/>
              <a:ext cx="21700" cy="49525"/>
            </a:xfrm>
            <a:custGeom>
              <a:rect b="b" l="l" r="r" t="t"/>
              <a:pathLst>
                <a:path extrusionOk="0" h="1981" w="868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2673750" y="3280475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2628725" y="3431075"/>
              <a:ext cx="21700" cy="49450"/>
            </a:xfrm>
            <a:custGeom>
              <a:rect b="b" l="l" r="r" t="t"/>
              <a:pathLst>
                <a:path extrusionOk="0" h="1978" w="868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2673750" y="3353875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2628725" y="3504625"/>
              <a:ext cx="21700" cy="49300"/>
            </a:xfrm>
            <a:custGeom>
              <a:rect b="b" l="l" r="r" t="t"/>
              <a:pathLst>
                <a:path extrusionOk="0" h="1972" w="868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2673750" y="342725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2628725" y="3577775"/>
              <a:ext cx="21700" cy="49575"/>
            </a:xfrm>
            <a:custGeom>
              <a:rect b="b" l="l" r="r" t="t"/>
              <a:pathLst>
                <a:path extrusionOk="0" h="1983" w="868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2673750" y="350147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2628725" y="3650550"/>
              <a:ext cx="21700" cy="49650"/>
            </a:xfrm>
            <a:custGeom>
              <a:rect b="b" l="l" r="r" t="t"/>
              <a:pathLst>
                <a:path extrusionOk="0" h="1986" w="868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2673750" y="3574025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2628725" y="3724550"/>
              <a:ext cx="21700" cy="49175"/>
            </a:xfrm>
            <a:custGeom>
              <a:rect b="b" l="l" r="r" t="t"/>
              <a:pathLst>
                <a:path extrusionOk="0" h="1967" w="868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2673750" y="3647050"/>
              <a:ext cx="254375" cy="161475"/>
            </a:xfrm>
            <a:custGeom>
              <a:rect b="b" l="l" r="r" t="t"/>
              <a:pathLst>
                <a:path extrusionOk="0" h="6459" w="10175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2628725" y="3797950"/>
              <a:ext cx="21700" cy="49025"/>
            </a:xfrm>
            <a:custGeom>
              <a:rect b="b" l="l" r="r" t="t"/>
              <a:pathLst>
                <a:path extrusionOk="0" h="1961" w="868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2673750" y="37208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2628725" y="3871550"/>
              <a:ext cx="21700" cy="48800"/>
            </a:xfrm>
            <a:custGeom>
              <a:rect b="b" l="l" r="r" t="t"/>
              <a:pathLst>
                <a:path extrusionOk="0" h="1952" w="868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3136575" y="1656475"/>
              <a:ext cx="783925" cy="662800"/>
            </a:xfrm>
            <a:custGeom>
              <a:rect b="b" l="l" r="r" t="t"/>
              <a:pathLst>
                <a:path extrusionOk="0" h="26512" w="31357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3212475" y="2151975"/>
              <a:ext cx="10850" cy="29575"/>
            </a:xfrm>
            <a:custGeom>
              <a:rect b="b" l="l" r="r" t="t"/>
              <a:pathLst>
                <a:path extrusionOk="0" h="1183" w="434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3226650" y="2144475"/>
              <a:ext cx="13350" cy="27550"/>
            </a:xfrm>
            <a:custGeom>
              <a:rect b="b" l="l" r="r" t="t"/>
              <a:pathLst>
                <a:path extrusionOk="0" h="1102" w="534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3241650" y="2131975"/>
              <a:ext cx="17550" cy="32550"/>
            </a:xfrm>
            <a:custGeom>
              <a:rect b="b" l="l" r="r" t="t"/>
              <a:pathLst>
                <a:path extrusionOk="0" h="1302" w="702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3188275" y="2109450"/>
              <a:ext cx="25875" cy="48400"/>
            </a:xfrm>
            <a:custGeom>
              <a:rect b="b" l="l" r="r" t="t"/>
              <a:pathLst>
                <a:path extrusionOk="0" h="1936" w="1035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3206625" y="2077775"/>
              <a:ext cx="29225" cy="43375"/>
            </a:xfrm>
            <a:custGeom>
              <a:rect b="b" l="l" r="r" t="t"/>
              <a:pathLst>
                <a:path extrusionOk="0" h="1735" w="1169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3185775" y="2156975"/>
              <a:ext cx="15050" cy="48400"/>
            </a:xfrm>
            <a:custGeom>
              <a:rect b="b" l="l" r="r" t="t"/>
              <a:pathLst>
                <a:path extrusionOk="0" h="1936" w="602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3188275" y="2072650"/>
              <a:ext cx="97600" cy="162850"/>
            </a:xfrm>
            <a:custGeom>
              <a:rect b="b" l="l" r="r" t="t"/>
              <a:pathLst>
                <a:path extrusionOk="0" h="6514" w="3904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3348400" y="1913300"/>
              <a:ext cx="254375" cy="160950"/>
            </a:xfrm>
            <a:custGeom>
              <a:rect b="b" l="l" r="r" t="t"/>
              <a:pathLst>
                <a:path extrusionOk="0" h="6438" w="10175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3348400" y="1864775"/>
              <a:ext cx="423650" cy="259250"/>
            </a:xfrm>
            <a:custGeom>
              <a:rect b="b" l="l" r="r" t="t"/>
              <a:pathLst>
                <a:path extrusionOk="0" h="10370" w="16946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3962175" y="1179850"/>
              <a:ext cx="783900" cy="662550"/>
            </a:xfrm>
            <a:custGeom>
              <a:rect b="b" l="l" r="r" t="t"/>
              <a:pathLst>
                <a:path extrusionOk="0" h="26502" w="31356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4043900" y="1672475"/>
              <a:ext cx="13350" cy="28375"/>
            </a:xfrm>
            <a:custGeom>
              <a:rect b="b" l="l" r="r" t="t"/>
              <a:pathLst>
                <a:path extrusionOk="0" h="1135" w="534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4059725" y="1663300"/>
              <a:ext cx="12550" cy="27550"/>
            </a:xfrm>
            <a:custGeom>
              <a:rect b="b" l="l" r="r" t="t"/>
              <a:pathLst>
                <a:path extrusionOk="0" h="1102" w="502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4074750" y="1650800"/>
              <a:ext cx="18375" cy="32550"/>
            </a:xfrm>
            <a:custGeom>
              <a:rect b="b" l="l" r="r" t="t"/>
              <a:pathLst>
                <a:path extrusionOk="0" h="1302" w="735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4038900" y="1596575"/>
              <a:ext cx="29200" cy="43400"/>
            </a:xfrm>
            <a:custGeom>
              <a:rect b="b" l="l" r="r" t="t"/>
              <a:pathLst>
                <a:path extrusionOk="0" h="1736" w="1168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4018050" y="1591625"/>
              <a:ext cx="100075" cy="163375"/>
            </a:xfrm>
            <a:custGeom>
              <a:rect b="b" l="l" r="r" t="t"/>
              <a:pathLst>
                <a:path extrusionOk="0" h="6535" w="4003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4181500" y="1432500"/>
              <a:ext cx="253525" cy="161400"/>
            </a:xfrm>
            <a:custGeom>
              <a:rect b="b" l="l" r="r" t="t"/>
              <a:pathLst>
                <a:path extrusionOk="0" h="6456" w="10141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4181500" y="1384125"/>
              <a:ext cx="422825" cy="259000"/>
            </a:xfrm>
            <a:custGeom>
              <a:rect b="b" l="l" r="r" t="t"/>
              <a:pathLst>
                <a:path extrusionOk="0" h="10360" w="16913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3214125" y="2275600"/>
              <a:ext cx="185175" cy="121375"/>
            </a:xfrm>
            <a:custGeom>
              <a:rect b="b" l="l" r="r" t="t"/>
              <a:pathLst>
                <a:path extrusionOk="0" h="4855" w="7407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3136575" y="1546550"/>
              <a:ext cx="1609500" cy="2190750"/>
            </a:xfrm>
            <a:custGeom>
              <a:rect b="b" l="l" r="r" t="t"/>
              <a:pathLst>
                <a:path extrusionOk="0" h="87630" w="6438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3226650" y="2378125"/>
              <a:ext cx="160125" cy="160000"/>
            </a:xfrm>
            <a:custGeom>
              <a:rect b="b" l="l" r="r" t="t"/>
              <a:pathLst>
                <a:path extrusionOk="0" h="6400" w="6405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3246650" y="2433200"/>
              <a:ext cx="96775" cy="66050"/>
            </a:xfrm>
            <a:custGeom>
              <a:rect b="b" l="l" r="r" t="t"/>
              <a:pathLst>
                <a:path extrusionOk="0" h="2642" w="3871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3355075" y="2416350"/>
              <a:ext cx="14200" cy="20025"/>
            </a:xfrm>
            <a:custGeom>
              <a:rect b="b" l="l" r="r" t="t"/>
              <a:pathLst>
                <a:path extrusionOk="0" h="801" w="568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3210800" y="2994475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3295850" y="2896875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3380075" y="28477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3465150" y="282032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3550200" y="27326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3634425" y="27010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37195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3803725" y="25791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3888775" y="230982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3973000" y="2457025"/>
              <a:ext cx="21725" cy="28200"/>
            </a:xfrm>
            <a:custGeom>
              <a:rect b="b" l="l" r="r" t="t"/>
              <a:pathLst>
                <a:path extrusionOk="0" h="1128" w="869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405807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4142300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4226525" y="2309825"/>
              <a:ext cx="21700" cy="28325"/>
            </a:xfrm>
            <a:custGeom>
              <a:rect b="b" l="l" r="r" t="t"/>
              <a:pathLst>
                <a:path extrusionOk="0" h="1133" w="868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4311575" y="2281900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4396650" y="2163175"/>
              <a:ext cx="21700" cy="28200"/>
            </a:xfrm>
            <a:custGeom>
              <a:rect b="b" l="l" r="r" t="t"/>
              <a:pathLst>
                <a:path extrusionOk="0" h="1128" w="868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4480025" y="2163675"/>
              <a:ext cx="23375" cy="28250"/>
            </a:xfrm>
            <a:custGeom>
              <a:rect b="b" l="l" r="r" t="t"/>
              <a:pathLst>
                <a:path extrusionOk="0" h="1130" w="935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4564275" y="2163675"/>
              <a:ext cx="24200" cy="28250"/>
            </a:xfrm>
            <a:custGeom>
              <a:rect b="b" l="l" r="r" t="t"/>
              <a:pathLst>
                <a:path extrusionOk="0" h="1130" w="968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465015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3218300" y="2125775"/>
              <a:ext cx="1446050" cy="885175"/>
            </a:xfrm>
            <a:custGeom>
              <a:rect b="b" l="l" r="r" t="t"/>
              <a:pathLst>
                <a:path extrusionOk="0" h="35407" w="57842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3215800" y="2221525"/>
              <a:ext cx="1452050" cy="841975"/>
            </a:xfrm>
            <a:custGeom>
              <a:rect b="b" l="l" r="r" t="t"/>
              <a:pathLst>
                <a:path extrusionOk="0" h="33679" w="58082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3210800" y="29454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3295850" y="2798950"/>
              <a:ext cx="21725" cy="28175"/>
            </a:xfrm>
            <a:custGeom>
              <a:rect b="b" l="l" r="r" t="t"/>
              <a:pathLst>
                <a:path extrusionOk="0" h="1127" w="869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3379250" y="2780875"/>
              <a:ext cx="23375" cy="28175"/>
            </a:xfrm>
            <a:custGeom>
              <a:rect b="b" l="l" r="r" t="t"/>
              <a:pathLst>
                <a:path extrusionOk="0" h="1127" w="935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346515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35502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3634425" y="26276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3719500" y="25543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380372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3888775" y="2432375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3973850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4058075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4142300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4226525" y="2260600"/>
              <a:ext cx="21700" cy="27950"/>
            </a:xfrm>
            <a:custGeom>
              <a:rect b="b" l="l" r="r" t="t"/>
              <a:pathLst>
                <a:path extrusionOk="0" h="1118" w="868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4311575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439580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4481700" y="21146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4565925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4650150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3218300" y="2077775"/>
              <a:ext cx="1446900" cy="884825"/>
            </a:xfrm>
            <a:custGeom>
              <a:rect b="b" l="l" r="r" t="t"/>
              <a:pathLst>
                <a:path extrusionOk="0" h="35393" w="57876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3210800" y="29454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3295850" y="2798950"/>
              <a:ext cx="21725" cy="28175"/>
            </a:xfrm>
            <a:custGeom>
              <a:rect b="b" l="l" r="r" t="t"/>
              <a:pathLst>
                <a:path extrusionOk="0" h="1127" w="869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3379250" y="2780875"/>
              <a:ext cx="23375" cy="28175"/>
            </a:xfrm>
            <a:custGeom>
              <a:rect b="b" l="l" r="r" t="t"/>
              <a:pathLst>
                <a:path extrusionOk="0" h="1127" w="935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346515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35502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3634425" y="26276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3719500" y="25543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380372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3888775" y="2432375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3973850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4058075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4142300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4226525" y="2260600"/>
              <a:ext cx="21700" cy="27950"/>
            </a:xfrm>
            <a:custGeom>
              <a:rect b="b" l="l" r="r" t="t"/>
              <a:pathLst>
                <a:path extrusionOk="0" h="1118" w="868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4311575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39580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4481700" y="21146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4565925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4650150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3218300" y="2077775"/>
              <a:ext cx="1446900" cy="884825"/>
            </a:xfrm>
            <a:custGeom>
              <a:rect b="b" l="l" r="r" t="t"/>
              <a:pathLst>
                <a:path extrusionOk="0" h="35393" w="57876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3258325" y="2535275"/>
              <a:ext cx="97600" cy="66525"/>
            </a:xfrm>
            <a:custGeom>
              <a:rect b="b" l="l" r="r" t="t"/>
              <a:pathLst>
                <a:path extrusionOk="0" h="2661" w="3904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32108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32108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3258325" y="2584450"/>
              <a:ext cx="96775" cy="65750"/>
            </a:xfrm>
            <a:custGeom>
              <a:rect b="b" l="l" r="r" t="t"/>
              <a:pathLst>
                <a:path extrusionOk="0" h="2630" w="3871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32108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3218300" y="3055350"/>
              <a:ext cx="386975" cy="249975"/>
            </a:xfrm>
            <a:custGeom>
              <a:rect b="b" l="l" r="r" t="t"/>
              <a:pathLst>
                <a:path extrusionOk="0" h="9999" w="15479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224150" y="3135400"/>
              <a:ext cx="32550" cy="73200"/>
            </a:xfrm>
            <a:custGeom>
              <a:rect b="b" l="l" r="r" t="t"/>
              <a:pathLst>
                <a:path extrusionOk="0" h="2928" w="1302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3260825" y="3111000"/>
              <a:ext cx="31725" cy="76750"/>
            </a:xfrm>
            <a:custGeom>
              <a:rect b="b" l="l" r="r" t="t"/>
              <a:pathLst>
                <a:path extrusionOk="0" h="3070" w="1269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3298350" y="3089325"/>
              <a:ext cx="31725" cy="77575"/>
            </a:xfrm>
            <a:custGeom>
              <a:rect b="b" l="l" r="r" t="t"/>
              <a:pathLst>
                <a:path extrusionOk="0" h="3103" w="1269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3221650" y="3125675"/>
              <a:ext cx="381125" cy="230325"/>
            </a:xfrm>
            <a:custGeom>
              <a:rect b="b" l="l" r="r" t="t"/>
              <a:pathLst>
                <a:path extrusionOk="0" h="9213" w="15245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3221650" y="3045650"/>
              <a:ext cx="96750" cy="66025"/>
            </a:xfrm>
            <a:custGeom>
              <a:rect b="b" l="l" r="r" t="t"/>
              <a:pathLst>
                <a:path extrusionOk="0" h="2641" w="387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3218300" y="3312900"/>
              <a:ext cx="388650" cy="285150"/>
            </a:xfrm>
            <a:custGeom>
              <a:rect b="b" l="l" r="r" t="t"/>
              <a:pathLst>
                <a:path extrusionOk="0" h="11406" w="15546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3218300" y="3312900"/>
              <a:ext cx="388650" cy="285150"/>
            </a:xfrm>
            <a:custGeom>
              <a:rect b="b" l="l" r="r" t="t"/>
              <a:pathLst>
                <a:path extrusionOk="0" h="11406" w="15546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3223300" y="3431450"/>
              <a:ext cx="20050" cy="68200"/>
            </a:xfrm>
            <a:custGeom>
              <a:rect b="b" l="l" r="r" t="t"/>
              <a:pathLst>
                <a:path extrusionOk="0" h="2728" w="802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3250825" y="3413725"/>
              <a:ext cx="30050" cy="78200"/>
            </a:xfrm>
            <a:custGeom>
              <a:rect b="b" l="l" r="r" t="t"/>
              <a:pathLst>
                <a:path extrusionOk="0" h="3128" w="1202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3287525" y="3392025"/>
              <a:ext cx="31700" cy="73425"/>
            </a:xfrm>
            <a:custGeom>
              <a:rect b="b" l="l" r="r" t="t"/>
              <a:pathLst>
                <a:path extrusionOk="0" h="2937" w="1268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3221650" y="3418925"/>
              <a:ext cx="381125" cy="230325"/>
            </a:xfrm>
            <a:custGeom>
              <a:rect b="b" l="l" r="r" t="t"/>
              <a:pathLst>
                <a:path extrusionOk="0" h="9213" w="15245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3221650" y="3338500"/>
              <a:ext cx="96750" cy="66375"/>
            </a:xfrm>
            <a:custGeom>
              <a:rect b="b" l="l" r="r" t="t"/>
              <a:pathLst>
                <a:path extrusionOk="0" h="2655" w="387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3726175" y="2760950"/>
              <a:ext cx="386950" cy="250000"/>
            </a:xfrm>
            <a:custGeom>
              <a:rect b="b" l="l" r="r" t="t"/>
              <a:pathLst>
                <a:path extrusionOk="0" h="10000" w="15478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3732000" y="2841650"/>
              <a:ext cx="32550" cy="73400"/>
            </a:xfrm>
            <a:custGeom>
              <a:rect b="b" l="l" r="r" t="t"/>
              <a:pathLst>
                <a:path extrusionOk="0" h="2936" w="1302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3770375" y="2820800"/>
              <a:ext cx="30025" cy="77575"/>
            </a:xfrm>
            <a:custGeom>
              <a:rect b="b" l="l" r="r" t="t"/>
              <a:pathLst>
                <a:path extrusionOk="0" h="3103" w="1201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3804550" y="2796600"/>
              <a:ext cx="28375" cy="77600"/>
            </a:xfrm>
            <a:custGeom>
              <a:rect b="b" l="l" r="r" t="t"/>
              <a:pathLst>
                <a:path extrusionOk="0" h="3104" w="1135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3729500" y="2831825"/>
              <a:ext cx="381125" cy="230350"/>
            </a:xfrm>
            <a:custGeom>
              <a:rect b="b" l="l" r="r" t="t"/>
              <a:pathLst>
                <a:path extrusionOk="0" h="9214" w="15245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3729500" y="2751775"/>
              <a:ext cx="97600" cy="66025"/>
            </a:xfrm>
            <a:custGeom>
              <a:rect b="b" l="l" r="r" t="t"/>
              <a:pathLst>
                <a:path extrusionOk="0" h="2641" w="3904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3727000" y="3055275"/>
              <a:ext cx="386475" cy="249225"/>
            </a:xfrm>
            <a:custGeom>
              <a:rect b="b" l="l" r="r" t="t"/>
              <a:pathLst>
                <a:path extrusionOk="0" h="9969" w="15459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3727000" y="3055275"/>
              <a:ext cx="386475" cy="249225"/>
            </a:xfrm>
            <a:custGeom>
              <a:rect b="b" l="l" r="r" t="t"/>
              <a:pathLst>
                <a:path extrusionOk="0" h="9969" w="15459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3732000" y="3135175"/>
              <a:ext cx="31725" cy="73425"/>
            </a:xfrm>
            <a:custGeom>
              <a:rect b="b" l="l" r="r" t="t"/>
              <a:pathLst>
                <a:path extrusionOk="0" h="2937" w="1269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3767850" y="3111000"/>
              <a:ext cx="31725" cy="77100"/>
            </a:xfrm>
            <a:custGeom>
              <a:rect b="b" l="l" r="r" t="t"/>
              <a:pathLst>
                <a:path extrusionOk="0" h="3084" w="1269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3729500" y="3124850"/>
              <a:ext cx="381125" cy="230025"/>
            </a:xfrm>
            <a:custGeom>
              <a:rect b="b" l="l" r="r" t="t"/>
              <a:pathLst>
                <a:path extrusionOk="0" h="9201" w="15245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3729500" y="3044775"/>
              <a:ext cx="97600" cy="65750"/>
            </a:xfrm>
            <a:custGeom>
              <a:rect b="b" l="l" r="r" t="t"/>
              <a:pathLst>
                <a:path extrusionOk="0" h="2630" w="3904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4279900" y="2526750"/>
              <a:ext cx="48375" cy="134800"/>
            </a:xfrm>
            <a:custGeom>
              <a:rect b="b" l="l" r="r" t="t"/>
              <a:pathLst>
                <a:path extrusionOk="0" h="5392" w="1935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4231525" y="2535600"/>
              <a:ext cx="48400" cy="126775"/>
            </a:xfrm>
            <a:custGeom>
              <a:rect b="b" l="l" r="r" t="t"/>
              <a:pathLst>
                <a:path extrusionOk="0" h="5071" w="1936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4201500" y="2587300"/>
              <a:ext cx="78425" cy="80900"/>
            </a:xfrm>
            <a:custGeom>
              <a:rect b="b" l="l" r="r" t="t"/>
              <a:pathLst>
                <a:path extrusionOk="0" h="3236" w="3137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4201500" y="2535600"/>
              <a:ext cx="78425" cy="132600"/>
            </a:xfrm>
            <a:custGeom>
              <a:rect b="b" l="l" r="r" t="t"/>
              <a:pathLst>
                <a:path extrusionOk="0" h="5304" w="3137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4279900" y="2531425"/>
              <a:ext cx="77575" cy="130125"/>
            </a:xfrm>
            <a:custGeom>
              <a:rect b="b" l="l" r="r" t="t"/>
              <a:pathLst>
                <a:path extrusionOk="0" h="5205" w="3103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4197325" y="2661525"/>
              <a:ext cx="82600" cy="85075"/>
            </a:xfrm>
            <a:custGeom>
              <a:rect b="b" l="l" r="r" t="t"/>
              <a:pathLst>
                <a:path extrusionOk="0" h="3403" w="3304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4279900" y="2655675"/>
              <a:ext cx="78400" cy="80925"/>
            </a:xfrm>
            <a:custGeom>
              <a:rect b="b" l="l" r="r" t="t"/>
              <a:pathLst>
                <a:path extrusionOk="0" h="3237" w="3136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4231525" y="2662350"/>
              <a:ext cx="48400" cy="134775"/>
            </a:xfrm>
            <a:custGeom>
              <a:rect b="b" l="l" r="r" t="t"/>
              <a:pathLst>
                <a:path extrusionOk="0" h="5391" w="1936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4201500" y="2662350"/>
              <a:ext cx="78425" cy="130125"/>
            </a:xfrm>
            <a:custGeom>
              <a:rect b="b" l="l" r="r" t="t"/>
              <a:pathLst>
                <a:path extrusionOk="0" h="5205" w="3137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4279900" y="2578125"/>
              <a:ext cx="82575" cy="84250"/>
            </a:xfrm>
            <a:custGeom>
              <a:rect b="b" l="l" r="r" t="t"/>
              <a:pathLst>
                <a:path extrusionOk="0" h="3370" w="3303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4279900" y="2662350"/>
              <a:ext cx="48375" cy="125950"/>
            </a:xfrm>
            <a:custGeom>
              <a:rect b="b" l="l" r="r" t="t"/>
              <a:pathLst>
                <a:path extrusionOk="0" h="5038" w="1935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4231525" y="2804600"/>
              <a:ext cx="96750" cy="65775"/>
            </a:xfrm>
            <a:custGeom>
              <a:rect b="b" l="l" r="r" t="t"/>
              <a:pathLst>
                <a:path extrusionOk="0" h="2631" w="387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4213175" y="2843000"/>
              <a:ext cx="133450" cy="87375"/>
            </a:xfrm>
            <a:custGeom>
              <a:rect b="b" l="l" r="r" t="t"/>
              <a:pathLst>
                <a:path extrusionOk="0" h="3495" w="5338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4213175" y="2891875"/>
              <a:ext cx="133450" cy="86900"/>
            </a:xfrm>
            <a:custGeom>
              <a:rect b="b" l="l" r="r" t="t"/>
              <a:pathLst>
                <a:path extrusionOk="0" h="3476" w="5338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4213175" y="2941375"/>
              <a:ext cx="133450" cy="86900"/>
            </a:xfrm>
            <a:custGeom>
              <a:rect b="b" l="l" r="r" t="t"/>
              <a:pathLst>
                <a:path extrusionOk="0" h="3476" w="5338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4575950" y="2355125"/>
              <a:ext cx="48375" cy="134625"/>
            </a:xfrm>
            <a:custGeom>
              <a:rect b="b" l="l" r="r" t="t"/>
              <a:pathLst>
                <a:path extrusionOk="0" h="5385" w="1935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4528400" y="2363800"/>
              <a:ext cx="47575" cy="125950"/>
            </a:xfrm>
            <a:custGeom>
              <a:rect b="b" l="l" r="r" t="t"/>
              <a:pathLst>
                <a:path extrusionOk="0" h="5038" w="1903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4498375" y="2415500"/>
              <a:ext cx="78425" cy="80925"/>
            </a:xfrm>
            <a:custGeom>
              <a:rect b="b" l="l" r="r" t="t"/>
              <a:pathLst>
                <a:path extrusionOk="0" h="3237" w="3137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4576775" y="2360475"/>
              <a:ext cx="77575" cy="130100"/>
            </a:xfrm>
            <a:custGeom>
              <a:rect b="b" l="l" r="r" t="t"/>
              <a:pathLst>
                <a:path extrusionOk="0" h="5204" w="3103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4494225" y="2489725"/>
              <a:ext cx="82575" cy="85075"/>
            </a:xfrm>
            <a:custGeom>
              <a:rect b="b" l="l" r="r" t="t"/>
              <a:pathLst>
                <a:path extrusionOk="0" h="3403" w="3303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4575950" y="2483875"/>
              <a:ext cx="78400" cy="80925"/>
            </a:xfrm>
            <a:custGeom>
              <a:rect b="b" l="l" r="r" t="t"/>
              <a:pathLst>
                <a:path extrusionOk="0" h="3237" w="3136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4528400" y="2489725"/>
              <a:ext cx="47575" cy="135625"/>
            </a:xfrm>
            <a:custGeom>
              <a:rect b="b" l="l" r="r" t="t"/>
              <a:pathLst>
                <a:path extrusionOk="0" h="5425" w="1903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4498375" y="2490550"/>
              <a:ext cx="78425" cy="130125"/>
            </a:xfrm>
            <a:custGeom>
              <a:rect b="b" l="l" r="r" t="t"/>
              <a:pathLst>
                <a:path extrusionOk="0" h="5205" w="3137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4494225" y="2363800"/>
              <a:ext cx="81750" cy="256875"/>
            </a:xfrm>
            <a:custGeom>
              <a:rect b="b" l="l" r="r" t="t"/>
              <a:pathLst>
                <a:path extrusionOk="0" h="10275" w="327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4575950" y="2406325"/>
              <a:ext cx="82575" cy="84250"/>
            </a:xfrm>
            <a:custGeom>
              <a:rect b="b" l="l" r="r" t="t"/>
              <a:pathLst>
                <a:path extrusionOk="0" h="3370" w="3303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4576775" y="2489725"/>
              <a:ext cx="47550" cy="126775"/>
            </a:xfrm>
            <a:custGeom>
              <a:rect b="b" l="l" r="r" t="t"/>
              <a:pathLst>
                <a:path extrusionOk="0" h="5071" w="1902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4527575" y="2633350"/>
              <a:ext cx="97600" cy="66025"/>
            </a:xfrm>
            <a:custGeom>
              <a:rect b="b" l="l" r="r" t="t"/>
              <a:pathLst>
                <a:path extrusionOk="0" h="2641" w="3904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4510050" y="2671725"/>
              <a:ext cx="132625" cy="86900"/>
            </a:xfrm>
            <a:custGeom>
              <a:rect b="b" l="l" r="r" t="t"/>
              <a:pathLst>
                <a:path extrusionOk="0" h="3476" w="5305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4510050" y="2720925"/>
              <a:ext cx="132625" cy="86900"/>
            </a:xfrm>
            <a:custGeom>
              <a:rect b="b" l="l" r="r" t="t"/>
              <a:pathLst>
                <a:path extrusionOk="0" h="3476" w="5305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4510050" y="2770425"/>
              <a:ext cx="132625" cy="86600"/>
            </a:xfrm>
            <a:custGeom>
              <a:rect b="b" l="l" r="r" t="t"/>
              <a:pathLst>
                <a:path extrusionOk="0" h="3464" w="5305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3869600" y="3939900"/>
              <a:ext cx="705525" cy="449050"/>
            </a:xfrm>
            <a:custGeom>
              <a:rect b="b" l="l" r="r" t="t"/>
              <a:pathLst>
                <a:path extrusionOk="0" h="17962" w="28221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870425" y="3939900"/>
              <a:ext cx="684700" cy="412025"/>
            </a:xfrm>
            <a:custGeom>
              <a:rect b="b" l="l" r="r" t="t"/>
              <a:pathLst>
                <a:path extrusionOk="0" h="16481" w="27388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3870425" y="4306625"/>
              <a:ext cx="61750" cy="82600"/>
            </a:xfrm>
            <a:custGeom>
              <a:rect b="b" l="l" r="r" t="t"/>
              <a:pathLst>
                <a:path extrusionOk="0" h="3304" w="247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3752850" y="4317950"/>
              <a:ext cx="166800" cy="126325"/>
            </a:xfrm>
            <a:custGeom>
              <a:rect b="b" l="l" r="r" t="t"/>
              <a:pathLst>
                <a:path extrusionOk="0" h="5053" w="6672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3752850" y="4317950"/>
              <a:ext cx="156800" cy="98175"/>
            </a:xfrm>
            <a:custGeom>
              <a:rect b="b" l="l" r="r" t="t"/>
              <a:pathLst>
                <a:path extrusionOk="0" h="3927" w="6272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877225" y="4206575"/>
              <a:ext cx="1028250" cy="733475"/>
            </a:xfrm>
            <a:custGeom>
              <a:rect b="b" l="l" r="r" t="t"/>
              <a:pathLst>
                <a:path extrusionOk="0" h="29339" w="4113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827200" y="4206575"/>
              <a:ext cx="1128325" cy="593375"/>
            </a:xfrm>
            <a:custGeom>
              <a:rect b="b" l="l" r="r" t="t"/>
              <a:pathLst>
                <a:path extrusionOk="0" h="23735" w="45133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927250" y="4256000"/>
              <a:ext cx="928200" cy="316900"/>
            </a:xfrm>
            <a:custGeom>
              <a:rect b="b" l="l" r="r" t="t"/>
              <a:pathLst>
                <a:path extrusionOk="0" h="12676" w="37128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2927250" y="4256000"/>
              <a:ext cx="928200" cy="316900"/>
            </a:xfrm>
            <a:custGeom>
              <a:rect b="b" l="l" r="r" t="t"/>
              <a:pathLst>
                <a:path extrusionOk="0" h="12676" w="37128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931425" y="4319375"/>
              <a:ext cx="919850" cy="431150"/>
            </a:xfrm>
            <a:custGeom>
              <a:rect b="b" l="l" r="r" t="t"/>
              <a:pathLst>
                <a:path extrusionOk="0" h="17246" w="36794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2876575" y="4456975"/>
              <a:ext cx="393450" cy="474525"/>
            </a:xfrm>
            <a:custGeom>
              <a:rect b="b" l="l" r="r" t="t"/>
              <a:pathLst>
                <a:path extrusionOk="0" h="18981" w="15738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5541625" y="3824800"/>
              <a:ext cx="190175" cy="206525"/>
            </a:xfrm>
            <a:custGeom>
              <a:rect b="b" l="l" r="r" t="t"/>
              <a:pathLst>
                <a:path extrusionOk="0" h="8261" w="7607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5641700" y="3903225"/>
              <a:ext cx="79250" cy="50900"/>
            </a:xfrm>
            <a:custGeom>
              <a:rect b="b" l="l" r="r" t="t"/>
              <a:pathLst>
                <a:path extrusionOk="0" h="2036" w="317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161350" y="4096700"/>
              <a:ext cx="343600" cy="169475"/>
            </a:xfrm>
            <a:custGeom>
              <a:rect b="b" l="l" r="r" t="t"/>
              <a:pathLst>
                <a:path extrusionOk="0" h="6779" w="13744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5389850" y="4065025"/>
              <a:ext cx="96775" cy="61850"/>
            </a:xfrm>
            <a:custGeom>
              <a:rect b="b" l="l" r="r" t="t"/>
              <a:pathLst>
                <a:path extrusionOk="0" h="2474" w="3871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304800" y="2746850"/>
              <a:ext cx="454500" cy="1330275"/>
            </a:xfrm>
            <a:custGeom>
              <a:rect b="b" l="l" r="r" t="t"/>
              <a:pathLst>
                <a:path extrusionOk="0" h="53211" w="1818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5537450" y="2982575"/>
              <a:ext cx="156800" cy="322825"/>
            </a:xfrm>
            <a:custGeom>
              <a:rect b="b" l="l" r="r" t="t"/>
              <a:pathLst>
                <a:path extrusionOk="0" h="12913" w="6272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5465750" y="2180325"/>
              <a:ext cx="146775" cy="168500"/>
            </a:xfrm>
            <a:custGeom>
              <a:rect b="b" l="l" r="r" t="t"/>
              <a:pathLst>
                <a:path extrusionOk="0" h="6740" w="5871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5648375" y="2262475"/>
              <a:ext cx="156800" cy="407400"/>
            </a:xfrm>
            <a:custGeom>
              <a:rect b="b" l="l" r="r" t="t"/>
              <a:pathLst>
                <a:path extrusionOk="0" h="16296" w="6272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311475" y="2262000"/>
              <a:ext cx="448675" cy="683300"/>
            </a:xfrm>
            <a:custGeom>
              <a:rect b="b" l="l" r="r" t="t"/>
              <a:pathLst>
                <a:path extrusionOk="0" h="27332" w="17947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5434875" y="2232375"/>
              <a:ext cx="195175" cy="84600"/>
            </a:xfrm>
            <a:custGeom>
              <a:rect b="b" l="l" r="r" t="t"/>
              <a:pathLst>
                <a:path extrusionOk="0" h="3384" w="7807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4810275" y="2106950"/>
              <a:ext cx="371950" cy="488700"/>
            </a:xfrm>
            <a:custGeom>
              <a:rect b="b" l="l" r="r" t="t"/>
              <a:pathLst>
                <a:path extrusionOk="0" h="19548" w="14878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4840300" y="2141150"/>
              <a:ext cx="317750" cy="417825"/>
            </a:xfrm>
            <a:custGeom>
              <a:rect b="b" l="l" r="r" t="t"/>
              <a:pathLst>
                <a:path extrusionOk="0" h="16713" w="1271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4894500" y="2160825"/>
              <a:ext cx="118450" cy="70400"/>
            </a:xfrm>
            <a:custGeom>
              <a:rect b="b" l="l" r="r" t="t"/>
              <a:pathLst>
                <a:path extrusionOk="0" h="2816" w="4738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4873650" y="2127300"/>
              <a:ext cx="137625" cy="80575"/>
            </a:xfrm>
            <a:custGeom>
              <a:rect b="b" l="l" r="r" t="t"/>
              <a:pathLst>
                <a:path extrusionOk="0" h="3223" w="5505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4902000" y="2141150"/>
              <a:ext cx="94275" cy="72575"/>
            </a:xfrm>
            <a:custGeom>
              <a:rect b="b" l="l" r="r" t="t"/>
              <a:pathLst>
                <a:path extrusionOk="0" h="2903" w="3771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4902000" y="2141150"/>
              <a:ext cx="94275" cy="72575"/>
            </a:xfrm>
            <a:custGeom>
              <a:rect b="b" l="l" r="r" t="t"/>
              <a:pathLst>
                <a:path extrusionOk="0" h="2903" w="3771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4897825" y="2161250"/>
              <a:ext cx="117625" cy="70825"/>
            </a:xfrm>
            <a:custGeom>
              <a:rect b="b" l="l" r="r" t="t"/>
              <a:pathLst>
                <a:path extrusionOk="0" h="2833" w="4705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5075450" y="2313775"/>
              <a:ext cx="371975" cy="481475"/>
            </a:xfrm>
            <a:custGeom>
              <a:rect b="b" l="l" r="r" t="t"/>
              <a:pathLst>
                <a:path extrusionOk="0" h="19259" w="14879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4788600" y="2344650"/>
              <a:ext cx="331075" cy="449475"/>
            </a:xfrm>
            <a:custGeom>
              <a:rect b="b" l="l" r="r" t="t"/>
              <a:pathLst>
                <a:path extrusionOk="0" h="17979" w="13243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974550" y="2310350"/>
              <a:ext cx="464525" cy="491400"/>
            </a:xfrm>
            <a:custGeom>
              <a:rect b="b" l="l" r="r" t="t"/>
              <a:pathLst>
                <a:path extrusionOk="0" h="19656" w="18581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5340650" y="2040225"/>
              <a:ext cx="32550" cy="63425"/>
            </a:xfrm>
            <a:custGeom>
              <a:rect b="b" l="l" r="r" t="t"/>
              <a:pathLst>
                <a:path extrusionOk="0" h="2537" w="1302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336475" y="1993425"/>
              <a:ext cx="90925" cy="78525"/>
            </a:xfrm>
            <a:custGeom>
              <a:rect b="b" l="l" r="r" t="t"/>
              <a:pathLst>
                <a:path extrusionOk="0" h="3141" w="3637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5365675" y="1895975"/>
              <a:ext cx="318575" cy="323250"/>
            </a:xfrm>
            <a:custGeom>
              <a:rect b="b" l="l" r="r" t="t"/>
              <a:pathLst>
                <a:path extrusionOk="0" h="12930" w="12743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5395700" y="2197025"/>
              <a:ext cx="70900" cy="22000"/>
            </a:xfrm>
            <a:custGeom>
              <a:rect b="b" l="l" r="r" t="t"/>
              <a:pathLst>
                <a:path extrusionOk="0" h="880" w="2836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5353150" y="2024400"/>
              <a:ext cx="117625" cy="23375"/>
            </a:xfrm>
            <a:custGeom>
              <a:rect b="b" l="l" r="r" t="t"/>
              <a:pathLst>
                <a:path extrusionOk="0" h="935" w="4705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5333150" y="1797225"/>
              <a:ext cx="400300" cy="411575"/>
            </a:xfrm>
            <a:custGeom>
              <a:rect b="b" l="l" r="r" t="t"/>
              <a:pathLst>
                <a:path extrusionOk="0" h="16463" w="16012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5431000" y="2035225"/>
              <a:ext cx="32275" cy="45900"/>
            </a:xfrm>
            <a:custGeom>
              <a:rect b="b" l="l" r="r" t="t"/>
              <a:pathLst>
                <a:path extrusionOk="0" h="1836" w="1291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" name="Google Shape;503;p37"/>
          <p:cNvSpPr txBox="1"/>
          <p:nvPr/>
        </p:nvSpPr>
        <p:spPr>
          <a:xfrm>
            <a:off x="0" y="4420200"/>
            <a:ext cx="4029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James  Liao, Qiyu Liu, </a:t>
            </a:r>
            <a:r>
              <a:rPr lang="en-GB">
                <a:solidFill>
                  <a:schemeClr val="dk1"/>
                </a:solidFill>
              </a:rPr>
              <a:t>Bingying Liao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Gengyu Lin, Ting Yang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6"/>
          <p:cNvSpPr txBox="1"/>
          <p:nvPr>
            <p:ph type="title"/>
          </p:nvPr>
        </p:nvSpPr>
        <p:spPr>
          <a:xfrm>
            <a:off x="5587100" y="699750"/>
            <a:ext cx="31533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dk1"/>
                </a:solidFill>
              </a:rPr>
              <a:t>Control Activities</a:t>
            </a:r>
            <a:endParaRPr sz="7200"/>
          </a:p>
        </p:txBody>
      </p:sp>
      <p:grpSp>
        <p:nvGrpSpPr>
          <p:cNvPr id="884" name="Google Shape;884;p46"/>
          <p:cNvGrpSpPr/>
          <p:nvPr/>
        </p:nvGrpSpPr>
        <p:grpSpPr>
          <a:xfrm>
            <a:off x="720009" y="950857"/>
            <a:ext cx="2991737" cy="2915200"/>
            <a:chOff x="1532925" y="519425"/>
            <a:chExt cx="4318950" cy="4374550"/>
          </a:xfrm>
        </p:grpSpPr>
        <p:sp>
          <p:nvSpPr>
            <p:cNvPr id="885" name="Google Shape;885;p46"/>
            <p:cNvSpPr/>
            <p:nvPr/>
          </p:nvSpPr>
          <p:spPr>
            <a:xfrm>
              <a:off x="4106425" y="4294350"/>
              <a:ext cx="1037450" cy="599625"/>
            </a:xfrm>
            <a:custGeom>
              <a:rect b="b" l="l" r="r" t="t"/>
              <a:pathLst>
                <a:path extrusionOk="0" h="23985" w="41498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2182575" y="3091400"/>
              <a:ext cx="2678600" cy="1546975"/>
            </a:xfrm>
            <a:custGeom>
              <a:rect b="b" l="l" r="r" t="t"/>
              <a:pathLst>
                <a:path extrusionOk="0" h="61879" w="107144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2774650" y="874100"/>
              <a:ext cx="354450" cy="276200"/>
            </a:xfrm>
            <a:custGeom>
              <a:rect b="b" l="l" r="r" t="t"/>
              <a:pathLst>
                <a:path extrusionOk="0" h="11048" w="14178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2068325" y="874125"/>
              <a:ext cx="539575" cy="420025"/>
            </a:xfrm>
            <a:custGeom>
              <a:rect b="b" l="l" r="r" t="t"/>
              <a:pathLst>
                <a:path extrusionOk="0" h="16801" w="21583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689700" y="1801725"/>
              <a:ext cx="157650" cy="238525"/>
            </a:xfrm>
            <a:custGeom>
              <a:rect b="b" l="l" r="r" t="t"/>
              <a:pathLst>
                <a:path extrusionOk="0" h="9541" w="6306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1743075" y="1627175"/>
              <a:ext cx="225200" cy="413075"/>
            </a:xfrm>
            <a:custGeom>
              <a:rect b="b" l="l" r="r" t="t"/>
              <a:pathLst>
                <a:path extrusionOk="0" h="16523" w="9008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5017925" y="1450650"/>
              <a:ext cx="104250" cy="157625"/>
            </a:xfrm>
            <a:custGeom>
              <a:rect b="b" l="l" r="r" t="t"/>
              <a:pathLst>
                <a:path extrusionOk="0" h="6305" w="417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6"/>
            <p:cNvSpPr/>
            <p:nvPr/>
          </p:nvSpPr>
          <p:spPr>
            <a:xfrm>
              <a:off x="5053775" y="1335900"/>
              <a:ext cx="148475" cy="272375"/>
            </a:xfrm>
            <a:custGeom>
              <a:rect b="b" l="l" r="r" t="t"/>
              <a:pathLst>
                <a:path extrusionOk="0" h="10895" w="5939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6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07425" y="2872175"/>
              <a:ext cx="195175" cy="568250"/>
            </a:xfrm>
            <a:custGeom>
              <a:rect b="b" l="l" r="r" t="t"/>
              <a:pathLst>
                <a:path extrusionOk="0" h="22730" w="7807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5472400" y="3043000"/>
              <a:ext cx="379475" cy="549200"/>
            </a:xfrm>
            <a:custGeom>
              <a:rect b="b" l="l" r="r" t="t"/>
              <a:pathLst>
                <a:path extrusionOk="0" h="21968" w="15179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5582500" y="3069925"/>
              <a:ext cx="199650" cy="449725"/>
            </a:xfrm>
            <a:custGeom>
              <a:rect b="b" l="l" r="r" t="t"/>
              <a:pathLst>
                <a:path extrusionOk="0" h="17989" w="7986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685450" y="3097950"/>
              <a:ext cx="196925" cy="568475"/>
            </a:xfrm>
            <a:custGeom>
              <a:rect b="b" l="l" r="r" t="t"/>
              <a:pathLst>
                <a:path extrusionOk="0" h="22739" w="7877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32925" y="3268175"/>
              <a:ext cx="379475" cy="548350"/>
            </a:xfrm>
            <a:custGeom>
              <a:rect b="b" l="l" r="r" t="t"/>
              <a:pathLst>
                <a:path extrusionOk="0" h="21934" w="15179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604650" y="3294875"/>
              <a:ext cx="197675" cy="449950"/>
            </a:xfrm>
            <a:custGeom>
              <a:rect b="b" l="l" r="r" t="t"/>
              <a:pathLst>
                <a:path extrusionOk="0" h="17998" w="7907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2151700" y="2029400"/>
              <a:ext cx="134300" cy="2395900"/>
            </a:xfrm>
            <a:custGeom>
              <a:rect b="b" l="l" r="r" t="t"/>
              <a:pathLst>
                <a:path extrusionOk="0" h="95836" w="5372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2234275" y="566675"/>
              <a:ext cx="2658575" cy="3862325"/>
            </a:xfrm>
            <a:custGeom>
              <a:rect b="b" l="l" r="r" t="t"/>
              <a:pathLst>
                <a:path extrusionOk="0" h="154493" w="106343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2234275" y="566675"/>
              <a:ext cx="2658575" cy="3861950"/>
            </a:xfrm>
            <a:custGeom>
              <a:rect b="b" l="l" r="r" t="t"/>
              <a:pathLst>
                <a:path extrusionOk="0" h="154478" w="106343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2234275" y="1892625"/>
              <a:ext cx="306900" cy="2536375"/>
            </a:xfrm>
            <a:custGeom>
              <a:rect b="b" l="l" r="r" t="t"/>
              <a:pathLst>
                <a:path extrusionOk="0" h="101455" w="12276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2295975" y="209110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2295975" y="2152825"/>
              <a:ext cx="194325" cy="115925"/>
            </a:xfrm>
            <a:custGeom>
              <a:rect b="b" l="l" r="r" t="t"/>
              <a:pathLst>
                <a:path extrusionOk="0" h="4637" w="7773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2295975" y="221535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3187875" y="1557800"/>
              <a:ext cx="8350" cy="2296250"/>
            </a:xfrm>
            <a:custGeom>
              <a:rect b="b" l="l" r="r" t="t"/>
              <a:pathLst>
                <a:path extrusionOk="0" h="91850" w="334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2903900" y="37224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2903900" y="37649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2903900" y="3870050"/>
              <a:ext cx="118450" cy="80125"/>
            </a:xfrm>
            <a:custGeom>
              <a:rect b="b" l="l" r="r" t="t"/>
              <a:pathLst>
                <a:path extrusionOk="0" h="3205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2600350" y="3813225"/>
              <a:ext cx="285250" cy="328550"/>
            </a:xfrm>
            <a:custGeom>
              <a:rect b="b" l="l" r="r" t="t"/>
              <a:pathLst>
                <a:path extrusionOk="0" h="13142" w="1141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>
              <a:off x="2803850" y="3997575"/>
              <a:ext cx="60900" cy="70700"/>
            </a:xfrm>
            <a:custGeom>
              <a:rect b="b" l="l" r="r" t="t"/>
              <a:pathLst>
                <a:path extrusionOk="0" h="2828" w="2436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>
              <a:off x="2903900" y="33267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2903900" y="33693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2903900" y="3474375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2600350" y="3417650"/>
              <a:ext cx="285250" cy="328825"/>
            </a:xfrm>
            <a:custGeom>
              <a:rect b="b" l="l" r="r" t="t"/>
              <a:pathLst>
                <a:path extrusionOk="0" h="13153" w="1141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6"/>
            <p:cNvSpPr/>
            <p:nvPr/>
          </p:nvSpPr>
          <p:spPr>
            <a:xfrm>
              <a:off x="2803850" y="3602025"/>
              <a:ext cx="60900" cy="70400"/>
            </a:xfrm>
            <a:custGeom>
              <a:rect b="b" l="l" r="r" t="t"/>
              <a:pathLst>
                <a:path extrusionOk="0" h="2816" w="2436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2903900" y="29310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2903900" y="29735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2903900" y="3078650"/>
              <a:ext cx="118450" cy="80225"/>
            </a:xfrm>
            <a:custGeom>
              <a:rect b="b" l="l" r="r" t="t"/>
              <a:pathLst>
                <a:path extrusionOk="0" h="3209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6"/>
            <p:cNvSpPr/>
            <p:nvPr/>
          </p:nvSpPr>
          <p:spPr>
            <a:xfrm>
              <a:off x="2600350" y="3022000"/>
              <a:ext cx="285250" cy="328500"/>
            </a:xfrm>
            <a:custGeom>
              <a:rect b="b" l="l" r="r" t="t"/>
              <a:pathLst>
                <a:path extrusionOk="0" h="13140" w="1141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2803850" y="3206200"/>
              <a:ext cx="60900" cy="70675"/>
            </a:xfrm>
            <a:custGeom>
              <a:rect b="b" l="l" r="r" t="t"/>
              <a:pathLst>
                <a:path extrusionOk="0" h="2827" w="2436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2903900" y="2535375"/>
              <a:ext cx="227700" cy="143050"/>
            </a:xfrm>
            <a:custGeom>
              <a:rect b="b" l="l" r="r" t="t"/>
              <a:pathLst>
                <a:path extrusionOk="0" h="5722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2903900" y="25779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2903900" y="2683350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2600350" y="2626500"/>
              <a:ext cx="285250" cy="328575"/>
            </a:xfrm>
            <a:custGeom>
              <a:rect b="b" l="l" r="r" t="t"/>
              <a:pathLst>
                <a:path extrusionOk="0" h="13143" w="1141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2803850" y="2810875"/>
              <a:ext cx="60900" cy="70325"/>
            </a:xfrm>
            <a:custGeom>
              <a:rect b="b" l="l" r="r" t="t"/>
              <a:pathLst>
                <a:path extrusionOk="0" h="2813" w="2436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6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2788000" y="2088600"/>
              <a:ext cx="116775" cy="131875"/>
            </a:xfrm>
            <a:custGeom>
              <a:rect b="b" l="l" r="r" t="t"/>
              <a:pathLst>
                <a:path extrusionOk="0" h="5275" w="4671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2799675" y="2099450"/>
              <a:ext cx="69225" cy="47550"/>
            </a:xfrm>
            <a:custGeom>
              <a:rect b="b" l="l" r="r" t="t"/>
              <a:pathLst>
                <a:path extrusionOk="0" h="1902" w="2769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2733800" y="1941000"/>
              <a:ext cx="225175" cy="197325"/>
            </a:xfrm>
            <a:custGeom>
              <a:rect b="b" l="l" r="r" t="t"/>
              <a:pathLst>
                <a:path extrusionOk="0" h="7893" w="9007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2862225" y="2036075"/>
              <a:ext cx="16700" cy="14400"/>
            </a:xfrm>
            <a:custGeom>
              <a:rect b="b" l="l" r="r" t="t"/>
              <a:pathLst>
                <a:path extrusionOk="0" h="576" w="668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6"/>
            <p:cNvSpPr/>
            <p:nvPr/>
          </p:nvSpPr>
          <p:spPr>
            <a:xfrm>
              <a:off x="2920600" y="2031075"/>
              <a:ext cx="16700" cy="14375"/>
            </a:xfrm>
            <a:custGeom>
              <a:rect b="b" l="l" r="r" t="t"/>
              <a:pathLst>
                <a:path extrusionOk="0" h="575" w="668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2923925" y="2005400"/>
              <a:ext cx="20875" cy="12350"/>
            </a:xfrm>
            <a:custGeom>
              <a:rect b="b" l="l" r="r" t="t"/>
              <a:pathLst>
                <a:path extrusionOk="0" h="494" w="835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6"/>
            <p:cNvSpPr/>
            <p:nvPr/>
          </p:nvSpPr>
          <p:spPr>
            <a:xfrm>
              <a:off x="2901400" y="2034400"/>
              <a:ext cx="28400" cy="45050"/>
            </a:xfrm>
            <a:custGeom>
              <a:rect b="b" l="l" r="r" t="t"/>
              <a:pathLst>
                <a:path extrusionOk="0" h="1802" w="1136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2873050" y="2088600"/>
              <a:ext cx="30050" cy="19500"/>
            </a:xfrm>
            <a:custGeom>
              <a:rect b="b" l="l" r="r" t="t"/>
              <a:pathLst>
                <a:path extrusionOk="0" h="780" w="1202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6"/>
            <p:cNvSpPr/>
            <p:nvPr/>
          </p:nvSpPr>
          <p:spPr>
            <a:xfrm>
              <a:off x="2903900" y="2155325"/>
              <a:ext cx="95950" cy="89250"/>
            </a:xfrm>
            <a:custGeom>
              <a:rect b="b" l="l" r="r" t="t"/>
              <a:pathLst>
                <a:path extrusionOk="0" h="3570" w="3838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2873900" y="2093625"/>
              <a:ext cx="19200" cy="14475"/>
            </a:xfrm>
            <a:custGeom>
              <a:rect b="b" l="l" r="r" t="t"/>
              <a:pathLst>
                <a:path extrusionOk="0" h="579" w="768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6"/>
            <p:cNvSpPr/>
            <p:nvPr/>
          </p:nvSpPr>
          <p:spPr>
            <a:xfrm>
              <a:off x="2714600" y="1872525"/>
              <a:ext cx="267725" cy="271975"/>
            </a:xfrm>
            <a:custGeom>
              <a:rect b="b" l="l" r="r" t="t"/>
              <a:pathLst>
                <a:path extrusionOk="0" h="10879" w="10709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2669800" y="2289425"/>
              <a:ext cx="378175" cy="248850"/>
            </a:xfrm>
            <a:custGeom>
              <a:rect b="b" l="l" r="r" t="t"/>
              <a:pathLst>
                <a:path extrusionOk="0" h="9954" w="15127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2757150" y="2395625"/>
              <a:ext cx="203500" cy="133550"/>
            </a:xfrm>
            <a:custGeom>
              <a:rect b="b" l="l" r="r" t="t"/>
              <a:pathLst>
                <a:path extrusionOk="0" h="5342" w="814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2943100" y="2081500"/>
              <a:ext cx="148475" cy="170975"/>
            </a:xfrm>
            <a:custGeom>
              <a:rect b="b" l="l" r="r" t="t"/>
              <a:pathLst>
                <a:path extrusionOk="0" h="6839" w="5939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6"/>
            <p:cNvSpPr/>
            <p:nvPr/>
          </p:nvSpPr>
          <p:spPr>
            <a:xfrm>
              <a:off x="2978125" y="2105500"/>
              <a:ext cx="85100" cy="114675"/>
            </a:xfrm>
            <a:custGeom>
              <a:rect b="b" l="l" r="r" t="t"/>
              <a:pathLst>
                <a:path extrusionOk="0" h="4587" w="3404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2998150" y="2137950"/>
              <a:ext cx="44225" cy="50600"/>
            </a:xfrm>
            <a:custGeom>
              <a:rect b="b" l="l" r="r" t="t"/>
              <a:pathLst>
                <a:path extrusionOk="0" h="2024" w="1769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3038175" y="2121125"/>
              <a:ext cx="10025" cy="12375"/>
            </a:xfrm>
            <a:custGeom>
              <a:rect b="b" l="l" r="r" t="t"/>
              <a:pathLst>
                <a:path extrusionOk="0" h="495" w="401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6"/>
            <p:cNvSpPr/>
            <p:nvPr/>
          </p:nvSpPr>
          <p:spPr>
            <a:xfrm>
              <a:off x="2683750" y="2189500"/>
              <a:ext cx="99275" cy="181825"/>
            </a:xfrm>
            <a:custGeom>
              <a:rect b="b" l="l" r="r" t="t"/>
              <a:pathLst>
                <a:path extrusionOk="0" h="7273" w="3971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3308375" y="1535025"/>
              <a:ext cx="517875" cy="735250"/>
            </a:xfrm>
            <a:custGeom>
              <a:rect b="b" l="l" r="r" t="t"/>
              <a:pathLst>
                <a:path extrusionOk="0" h="29410" w="20715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3556050" y="1818375"/>
              <a:ext cx="270200" cy="321950"/>
            </a:xfrm>
            <a:custGeom>
              <a:rect b="b" l="l" r="r" t="t"/>
              <a:pathLst>
                <a:path extrusionOk="0" h="12878" w="10808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3308375" y="1851825"/>
              <a:ext cx="411150" cy="418450"/>
            </a:xfrm>
            <a:custGeom>
              <a:rect b="b" l="l" r="r" t="t"/>
              <a:pathLst>
                <a:path extrusionOk="0" h="16738" w="16446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3659450" y="1654025"/>
              <a:ext cx="119275" cy="137175"/>
            </a:xfrm>
            <a:custGeom>
              <a:rect b="b" l="l" r="r" t="t"/>
              <a:pathLst>
                <a:path extrusionOk="0" h="5487" w="4771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3868775" y="120245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3868775" y="12750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3868775" y="1057350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3868775" y="11299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3868775" y="1455950"/>
              <a:ext cx="713850" cy="431025"/>
            </a:xfrm>
            <a:custGeom>
              <a:rect b="b" l="l" r="r" t="t"/>
              <a:pathLst>
                <a:path extrusionOk="0" h="17241" w="28554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3248325" y="2111425"/>
              <a:ext cx="586275" cy="357650"/>
            </a:xfrm>
            <a:custGeom>
              <a:rect b="b" l="l" r="r" t="t"/>
              <a:pathLst>
                <a:path extrusionOk="0" h="14306" w="23451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3248325" y="1361250"/>
              <a:ext cx="586275" cy="357975"/>
            </a:xfrm>
            <a:custGeom>
              <a:rect b="b" l="l" r="r" t="t"/>
              <a:pathLst>
                <a:path extrusionOk="0" h="14319" w="23451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3308375" y="2956750"/>
              <a:ext cx="517875" cy="734550"/>
            </a:xfrm>
            <a:custGeom>
              <a:rect b="b" l="l" r="r" t="t"/>
              <a:pathLst>
                <a:path extrusionOk="0" h="29382" w="20715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3556050" y="3238675"/>
              <a:ext cx="270200" cy="322675"/>
            </a:xfrm>
            <a:custGeom>
              <a:rect b="b" l="l" r="r" t="t"/>
              <a:pathLst>
                <a:path extrusionOk="0" h="12907" w="10808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3308375" y="3272750"/>
              <a:ext cx="411150" cy="418550"/>
            </a:xfrm>
            <a:custGeom>
              <a:rect b="b" l="l" r="r" t="t"/>
              <a:pathLst>
                <a:path extrusionOk="0" h="16742" w="16446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3659450" y="3074825"/>
              <a:ext cx="119275" cy="137625"/>
            </a:xfrm>
            <a:custGeom>
              <a:rect b="b" l="l" r="r" t="t"/>
              <a:pathLst>
                <a:path extrusionOk="0" h="5505" w="4771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3868775" y="2623475"/>
              <a:ext cx="899825" cy="538100"/>
            </a:xfrm>
            <a:custGeom>
              <a:rect b="b" l="l" r="r" t="t"/>
              <a:pathLst>
                <a:path extrusionOk="0" h="2152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3868775" y="26963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3868775" y="24778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3868775" y="2550450"/>
              <a:ext cx="899825" cy="539050"/>
            </a:xfrm>
            <a:custGeom>
              <a:rect b="b" l="l" r="r" t="t"/>
              <a:pathLst>
                <a:path extrusionOk="0" h="21562" w="35993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3868775" y="2876525"/>
              <a:ext cx="713850" cy="431000"/>
            </a:xfrm>
            <a:custGeom>
              <a:rect b="b" l="l" r="r" t="t"/>
              <a:pathLst>
                <a:path extrusionOk="0" h="17240" w="28554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3248325" y="1611150"/>
              <a:ext cx="1650375" cy="1526575"/>
            </a:xfrm>
            <a:custGeom>
              <a:rect b="b" l="l" r="r" t="t"/>
              <a:pathLst>
                <a:path extrusionOk="0" h="61063" w="66015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3300025" y="1642450"/>
              <a:ext cx="1608675" cy="1498400"/>
            </a:xfrm>
            <a:custGeom>
              <a:rect b="b" l="l" r="r" t="t"/>
              <a:pathLst>
                <a:path extrusionOk="0" h="59936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3300025" y="1642450"/>
              <a:ext cx="1608675" cy="1498250"/>
            </a:xfrm>
            <a:custGeom>
              <a:rect b="b" l="l" r="r" t="t"/>
              <a:pathLst>
                <a:path extrusionOk="0" h="59930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3360900" y="2295450"/>
              <a:ext cx="525400" cy="746200"/>
            </a:xfrm>
            <a:custGeom>
              <a:rect b="b" l="l" r="r" t="t"/>
              <a:pathLst>
                <a:path extrusionOk="0" h="29848" w="21016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3360900" y="2616925"/>
              <a:ext cx="417825" cy="424725"/>
            </a:xfrm>
            <a:custGeom>
              <a:rect b="b" l="l" r="r" t="t"/>
              <a:pathLst>
                <a:path extrusionOk="0" h="16989" w="16713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3717000" y="2415450"/>
              <a:ext cx="121775" cy="140250"/>
            </a:xfrm>
            <a:custGeom>
              <a:rect b="b" l="l" r="r" t="t"/>
              <a:pathLst>
                <a:path extrusionOk="0" h="5610" w="4871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3929650" y="1957525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3929650" y="2031025"/>
              <a:ext cx="914650" cy="546800"/>
            </a:xfrm>
            <a:custGeom>
              <a:rect b="b" l="l" r="r" t="t"/>
              <a:pathLst>
                <a:path extrusionOk="0" h="21872" w="36586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3929650" y="1809550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3929650" y="1883425"/>
              <a:ext cx="914000" cy="546800"/>
            </a:xfrm>
            <a:custGeom>
              <a:rect b="b" l="l" r="r" t="t"/>
              <a:pathLst>
                <a:path extrusionOk="0" h="21872" w="3656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3929650" y="2214500"/>
              <a:ext cx="724700" cy="437550"/>
            </a:xfrm>
            <a:custGeom>
              <a:rect b="b" l="l" r="r" t="t"/>
              <a:pathLst>
                <a:path extrusionOk="0" h="17502" w="28988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4845300" y="4384425"/>
              <a:ext cx="190150" cy="225150"/>
            </a:xfrm>
            <a:custGeom>
              <a:rect b="b" l="l" r="r" t="t"/>
              <a:pathLst>
                <a:path extrusionOk="0" h="9006" w="7606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6"/>
            <p:cNvSpPr/>
            <p:nvPr/>
          </p:nvSpPr>
          <p:spPr>
            <a:xfrm>
              <a:off x="4163975" y="4592375"/>
              <a:ext cx="317750" cy="62350"/>
            </a:xfrm>
            <a:custGeom>
              <a:rect b="b" l="l" r="r" t="t"/>
              <a:pathLst>
                <a:path extrusionOk="0" h="2494" w="1271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4158975" y="4497000"/>
              <a:ext cx="321075" cy="144300"/>
            </a:xfrm>
            <a:custGeom>
              <a:rect b="b" l="l" r="r" t="t"/>
              <a:pathLst>
                <a:path extrusionOk="0" h="5772" w="12843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4364125" y="4425275"/>
              <a:ext cx="99250" cy="109275"/>
            </a:xfrm>
            <a:custGeom>
              <a:rect b="b" l="l" r="r" t="t"/>
              <a:pathLst>
                <a:path extrusionOk="0" h="4371" w="397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4158975" y="4521475"/>
              <a:ext cx="105100" cy="108150"/>
            </a:xfrm>
            <a:custGeom>
              <a:rect b="b" l="l" r="r" t="t"/>
              <a:pathLst>
                <a:path extrusionOk="0" h="4326" w="4204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4851975" y="4261275"/>
              <a:ext cx="119275" cy="133175"/>
            </a:xfrm>
            <a:custGeom>
              <a:rect b="b" l="l" r="r" t="t"/>
              <a:pathLst>
                <a:path extrusionOk="0" h="5327" w="4771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4847800" y="4337950"/>
              <a:ext cx="172650" cy="251700"/>
            </a:xfrm>
            <a:custGeom>
              <a:rect b="b" l="l" r="r" t="t"/>
              <a:pathLst>
                <a:path extrusionOk="0" h="10068" w="6906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4321600" y="4520875"/>
              <a:ext cx="24200" cy="51800"/>
            </a:xfrm>
            <a:custGeom>
              <a:rect b="b" l="l" r="r" t="t"/>
              <a:pathLst>
                <a:path extrusionOk="0" h="2072" w="968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4293225" y="4525025"/>
              <a:ext cx="20875" cy="46400"/>
            </a:xfrm>
            <a:custGeom>
              <a:rect b="b" l="l" r="r" t="t"/>
              <a:pathLst>
                <a:path extrusionOk="0" h="1856" w="835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4258275" y="4523225"/>
              <a:ext cx="28325" cy="45625"/>
            </a:xfrm>
            <a:custGeom>
              <a:rect b="b" l="l" r="r" t="t"/>
              <a:pathLst>
                <a:path extrusionOk="0" h="1825" w="1133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4848625" y="4512625"/>
              <a:ext cx="61750" cy="76950"/>
            </a:xfrm>
            <a:custGeom>
              <a:rect b="b" l="l" r="r" t="t"/>
              <a:pathLst>
                <a:path extrusionOk="0" h="3078" w="247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4907000" y="4439450"/>
              <a:ext cx="25050" cy="23775"/>
            </a:xfrm>
            <a:custGeom>
              <a:rect b="b" l="l" r="r" t="t"/>
              <a:pathLst>
                <a:path extrusionOk="0" h="951" w="1002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4912000" y="4474475"/>
              <a:ext cx="19225" cy="32550"/>
            </a:xfrm>
            <a:custGeom>
              <a:rect b="b" l="l" r="r" t="t"/>
              <a:pathLst>
                <a:path extrusionOk="0" h="1302" w="769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905350" y="4502825"/>
              <a:ext cx="24350" cy="29700"/>
            </a:xfrm>
            <a:custGeom>
              <a:rect b="b" l="l" r="r" t="t"/>
              <a:pathLst>
                <a:path extrusionOk="0" h="1188" w="974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324100" y="3291975"/>
              <a:ext cx="617125" cy="1168650"/>
            </a:xfrm>
            <a:custGeom>
              <a:rect b="b" l="l" r="r" t="t"/>
              <a:pathLst>
                <a:path extrusionOk="0" h="46746" w="24685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4555925" y="3440400"/>
              <a:ext cx="150125" cy="333600"/>
            </a:xfrm>
            <a:custGeom>
              <a:rect b="b" l="l" r="r" t="t"/>
              <a:pathLst>
                <a:path extrusionOk="0" h="13344" w="6005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4640150" y="2774100"/>
              <a:ext cx="226850" cy="542900"/>
            </a:xfrm>
            <a:custGeom>
              <a:rect b="b" l="l" r="r" t="t"/>
              <a:pathLst>
                <a:path extrusionOk="0" h="21716" w="9074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4391750" y="2557275"/>
              <a:ext cx="29925" cy="57575"/>
            </a:xfrm>
            <a:custGeom>
              <a:rect b="b" l="l" r="r" t="t"/>
              <a:pathLst>
                <a:path extrusionOk="0" h="2303" w="1197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4406650" y="2444725"/>
              <a:ext cx="250200" cy="332725"/>
            </a:xfrm>
            <a:custGeom>
              <a:rect b="b" l="l" r="r" t="t"/>
              <a:pathLst>
                <a:path extrusionOk="0" h="13309" w="10008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4339100" y="2764000"/>
              <a:ext cx="419500" cy="617225"/>
            </a:xfrm>
            <a:custGeom>
              <a:rect b="b" l="l" r="r" t="t"/>
              <a:pathLst>
                <a:path extrusionOk="0" h="24689" w="1678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4524225" y="2941725"/>
              <a:ext cx="233525" cy="438650"/>
            </a:xfrm>
            <a:custGeom>
              <a:rect b="b" l="l" r="r" t="t"/>
              <a:pathLst>
                <a:path extrusionOk="0" h="17546" w="9341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4440000" y="2692375"/>
              <a:ext cx="63400" cy="20075"/>
            </a:xfrm>
            <a:custGeom>
              <a:rect b="b" l="l" r="r" t="t"/>
              <a:pathLst>
                <a:path extrusionOk="0" h="803" w="2536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4341600" y="2331750"/>
              <a:ext cx="400325" cy="374900"/>
            </a:xfrm>
            <a:custGeom>
              <a:rect b="b" l="l" r="r" t="t"/>
              <a:pathLst>
                <a:path extrusionOk="0" h="14996" w="16013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3691775" y="2614950"/>
              <a:ext cx="791625" cy="373525"/>
            </a:xfrm>
            <a:custGeom>
              <a:rect b="b" l="l" r="r" t="t"/>
              <a:pathLst>
                <a:path extrusionOk="0" h="14941" w="31665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6" name="Google Shape;1036;p46"/>
          <p:cNvSpPr txBox="1"/>
          <p:nvPr>
            <p:ph idx="2" type="title"/>
          </p:nvPr>
        </p:nvSpPr>
        <p:spPr>
          <a:xfrm>
            <a:off x="6302925" y="3623050"/>
            <a:ext cx="29322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/>
              <a:t>Step 3</a:t>
            </a:r>
            <a:endParaRPr sz="6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Methodology 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47"/>
          <p:cNvSpPr txBox="1"/>
          <p:nvPr/>
        </p:nvSpPr>
        <p:spPr>
          <a:xfrm>
            <a:off x="598125" y="1196225"/>
            <a:ext cx="7582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e Vietnam"/>
              <a:buChar char="●"/>
            </a:pPr>
            <a:r>
              <a:rPr lang="en-GB" sz="17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Develop specific problematic language control measures</a:t>
            </a:r>
            <a:endParaRPr sz="17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e Vietnam"/>
              <a:buChar char="●"/>
            </a:pPr>
            <a:r>
              <a:rPr lang="en-GB" sz="17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Implement specific measures and monitor results accordingly</a:t>
            </a:r>
            <a:endParaRPr sz="17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e Vietnam"/>
              <a:buChar char="●"/>
            </a:pPr>
            <a:r>
              <a:rPr lang="en-GB" sz="17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Improve measures based on feedback</a:t>
            </a:r>
            <a:endParaRPr sz="13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1043" name="Google Shape;10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750" y="3523500"/>
            <a:ext cx="1133450" cy="11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8"/>
          <p:cNvSpPr/>
          <p:nvPr/>
        </p:nvSpPr>
        <p:spPr>
          <a:xfrm>
            <a:off x="2407341" y="1978079"/>
            <a:ext cx="627900" cy="1178100"/>
          </a:xfrm>
          <a:prstGeom prst="bentArrow">
            <a:avLst>
              <a:gd fmla="val 27678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049" name="Google Shape;1049;p48"/>
          <p:cNvSpPr txBox="1"/>
          <p:nvPr/>
        </p:nvSpPr>
        <p:spPr>
          <a:xfrm>
            <a:off x="354600" y="280200"/>
            <a:ext cx="84348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T</a:t>
            </a:r>
            <a:r>
              <a:rPr b="1" lang="en-GB" sz="21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hree parts of control activities: detective, corrective and preventive procedures. </a:t>
            </a:r>
            <a:endParaRPr b="1" sz="7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050" name="Google Shape;1050;p48"/>
          <p:cNvSpPr/>
          <p:nvPr/>
        </p:nvSpPr>
        <p:spPr>
          <a:xfrm>
            <a:off x="531450" y="3162300"/>
            <a:ext cx="3000000" cy="1893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9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Detect and report existing problem languages</a:t>
            </a:r>
            <a:endParaRPr sz="1600"/>
          </a:p>
        </p:txBody>
      </p:sp>
      <p:sp>
        <p:nvSpPr>
          <p:cNvPr id="1051" name="Google Shape;1051;p48"/>
          <p:cNvSpPr/>
          <p:nvPr/>
        </p:nvSpPr>
        <p:spPr>
          <a:xfrm>
            <a:off x="3035250" y="1314299"/>
            <a:ext cx="2809200" cy="1575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R</a:t>
            </a:r>
            <a:r>
              <a:rPr lang="en-GB" sz="1600">
                <a:solidFill>
                  <a:schemeClr val="dk1"/>
                </a:solidFill>
              </a:rPr>
              <a:t>eplace and report problematic languages</a:t>
            </a:r>
            <a:endParaRPr sz="300">
              <a:solidFill>
                <a:schemeClr val="accent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052" name="Google Shape;1052;p48"/>
          <p:cNvSpPr/>
          <p:nvPr/>
        </p:nvSpPr>
        <p:spPr>
          <a:xfrm>
            <a:off x="5581083" y="3127146"/>
            <a:ext cx="2809200" cy="1893300"/>
          </a:xfrm>
          <a:prstGeom prst="roundRect">
            <a:avLst>
              <a:gd fmla="val 12760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Prevent future problematic  languages according to other procedures</a:t>
            </a:r>
            <a:endParaRPr sz="400"/>
          </a:p>
        </p:txBody>
      </p:sp>
      <p:sp>
        <p:nvSpPr>
          <p:cNvPr id="1053" name="Google Shape;1053;p48"/>
          <p:cNvSpPr/>
          <p:nvPr/>
        </p:nvSpPr>
        <p:spPr>
          <a:xfrm rot="5400000">
            <a:off x="5569571" y="2253179"/>
            <a:ext cx="1178100" cy="627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8"/>
          <p:cNvSpPr/>
          <p:nvPr/>
        </p:nvSpPr>
        <p:spPr>
          <a:xfrm rot="-501">
            <a:off x="3523200" y="3700796"/>
            <a:ext cx="2058000" cy="430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8"/>
          <p:cNvSpPr txBox="1"/>
          <p:nvPr/>
        </p:nvSpPr>
        <p:spPr>
          <a:xfrm>
            <a:off x="712125" y="3197563"/>
            <a:ext cx="337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Detective procedure</a:t>
            </a:r>
            <a:r>
              <a:rPr b="1" lang="en-GB" sz="17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endParaRPr b="1" sz="1500"/>
          </a:p>
        </p:txBody>
      </p:sp>
      <p:sp>
        <p:nvSpPr>
          <p:cNvPr id="1056" name="Google Shape;1056;p48"/>
          <p:cNvSpPr txBox="1"/>
          <p:nvPr/>
        </p:nvSpPr>
        <p:spPr>
          <a:xfrm>
            <a:off x="3191775" y="14306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Corrective procedure</a:t>
            </a:r>
            <a:r>
              <a:rPr lang="en-GB" sz="15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endParaRPr/>
          </a:p>
        </p:txBody>
      </p:sp>
      <p:sp>
        <p:nvSpPr>
          <p:cNvPr id="1057" name="Google Shape;1057;p48"/>
          <p:cNvSpPr txBox="1"/>
          <p:nvPr/>
        </p:nvSpPr>
        <p:spPr>
          <a:xfrm>
            <a:off x="5789400" y="31975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Preventive procedure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49"/>
          <p:cNvGrpSpPr/>
          <p:nvPr/>
        </p:nvGrpSpPr>
        <p:grpSpPr>
          <a:xfrm>
            <a:off x="720009" y="950857"/>
            <a:ext cx="2991737" cy="2915200"/>
            <a:chOff x="1532925" y="519425"/>
            <a:chExt cx="4318950" cy="4374550"/>
          </a:xfrm>
        </p:grpSpPr>
        <p:sp>
          <p:nvSpPr>
            <p:cNvPr id="1063" name="Google Shape;1063;p49"/>
            <p:cNvSpPr/>
            <p:nvPr/>
          </p:nvSpPr>
          <p:spPr>
            <a:xfrm>
              <a:off x="4106425" y="4294350"/>
              <a:ext cx="1037450" cy="599625"/>
            </a:xfrm>
            <a:custGeom>
              <a:rect b="b" l="l" r="r" t="t"/>
              <a:pathLst>
                <a:path extrusionOk="0" h="23985" w="41498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2182575" y="3091400"/>
              <a:ext cx="2678600" cy="1546975"/>
            </a:xfrm>
            <a:custGeom>
              <a:rect b="b" l="l" r="r" t="t"/>
              <a:pathLst>
                <a:path extrusionOk="0" h="61879" w="107144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2774650" y="874100"/>
              <a:ext cx="354450" cy="276200"/>
            </a:xfrm>
            <a:custGeom>
              <a:rect b="b" l="l" r="r" t="t"/>
              <a:pathLst>
                <a:path extrusionOk="0" h="11048" w="14178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2068325" y="874125"/>
              <a:ext cx="539575" cy="420025"/>
            </a:xfrm>
            <a:custGeom>
              <a:rect b="b" l="l" r="r" t="t"/>
              <a:pathLst>
                <a:path extrusionOk="0" h="16801" w="21583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1689700" y="1801725"/>
              <a:ext cx="157650" cy="238525"/>
            </a:xfrm>
            <a:custGeom>
              <a:rect b="b" l="l" r="r" t="t"/>
              <a:pathLst>
                <a:path extrusionOk="0" h="9541" w="6306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1743075" y="1627175"/>
              <a:ext cx="225200" cy="413075"/>
            </a:xfrm>
            <a:custGeom>
              <a:rect b="b" l="l" r="r" t="t"/>
              <a:pathLst>
                <a:path extrusionOk="0" h="16523" w="9008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5017925" y="1450650"/>
              <a:ext cx="104250" cy="157625"/>
            </a:xfrm>
            <a:custGeom>
              <a:rect b="b" l="l" r="r" t="t"/>
              <a:pathLst>
                <a:path extrusionOk="0" h="6305" w="417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5053775" y="1335900"/>
              <a:ext cx="148475" cy="272375"/>
            </a:xfrm>
            <a:custGeom>
              <a:rect b="b" l="l" r="r" t="t"/>
              <a:pathLst>
                <a:path extrusionOk="0" h="10895" w="5939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5507425" y="2872175"/>
              <a:ext cx="195175" cy="568250"/>
            </a:xfrm>
            <a:custGeom>
              <a:rect b="b" l="l" r="r" t="t"/>
              <a:pathLst>
                <a:path extrusionOk="0" h="22730" w="7807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5472400" y="3043000"/>
              <a:ext cx="379475" cy="549200"/>
            </a:xfrm>
            <a:custGeom>
              <a:rect b="b" l="l" r="r" t="t"/>
              <a:pathLst>
                <a:path extrusionOk="0" h="21968" w="15179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5582500" y="3069925"/>
              <a:ext cx="199650" cy="449725"/>
            </a:xfrm>
            <a:custGeom>
              <a:rect b="b" l="l" r="r" t="t"/>
              <a:pathLst>
                <a:path extrusionOk="0" h="17989" w="7986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1685450" y="3097950"/>
              <a:ext cx="196925" cy="568475"/>
            </a:xfrm>
            <a:custGeom>
              <a:rect b="b" l="l" r="r" t="t"/>
              <a:pathLst>
                <a:path extrusionOk="0" h="22739" w="7877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1532925" y="3268175"/>
              <a:ext cx="379475" cy="548350"/>
            </a:xfrm>
            <a:custGeom>
              <a:rect b="b" l="l" r="r" t="t"/>
              <a:pathLst>
                <a:path extrusionOk="0" h="21934" w="15179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1604650" y="3294875"/>
              <a:ext cx="197675" cy="449950"/>
            </a:xfrm>
            <a:custGeom>
              <a:rect b="b" l="l" r="r" t="t"/>
              <a:pathLst>
                <a:path extrusionOk="0" h="17998" w="7907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2151700" y="2029400"/>
              <a:ext cx="134300" cy="2395900"/>
            </a:xfrm>
            <a:custGeom>
              <a:rect b="b" l="l" r="r" t="t"/>
              <a:pathLst>
                <a:path extrusionOk="0" h="95836" w="5372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2234275" y="566675"/>
              <a:ext cx="2658575" cy="3862325"/>
            </a:xfrm>
            <a:custGeom>
              <a:rect b="b" l="l" r="r" t="t"/>
              <a:pathLst>
                <a:path extrusionOk="0" h="154493" w="106343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2234275" y="566675"/>
              <a:ext cx="2658575" cy="3861950"/>
            </a:xfrm>
            <a:custGeom>
              <a:rect b="b" l="l" r="r" t="t"/>
              <a:pathLst>
                <a:path extrusionOk="0" h="154478" w="106343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2234275" y="1892625"/>
              <a:ext cx="306900" cy="2536375"/>
            </a:xfrm>
            <a:custGeom>
              <a:rect b="b" l="l" r="r" t="t"/>
              <a:pathLst>
                <a:path extrusionOk="0" h="101455" w="12276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9"/>
            <p:cNvSpPr/>
            <p:nvPr/>
          </p:nvSpPr>
          <p:spPr>
            <a:xfrm>
              <a:off x="2295975" y="209110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2295975" y="2152825"/>
              <a:ext cx="194325" cy="115925"/>
            </a:xfrm>
            <a:custGeom>
              <a:rect b="b" l="l" r="r" t="t"/>
              <a:pathLst>
                <a:path extrusionOk="0" h="4637" w="7773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2295975" y="221535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3187875" y="1557800"/>
              <a:ext cx="8350" cy="2296250"/>
            </a:xfrm>
            <a:custGeom>
              <a:rect b="b" l="l" r="r" t="t"/>
              <a:pathLst>
                <a:path extrusionOk="0" h="91850" w="334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2903900" y="37224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2903900" y="37649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2903900" y="3870050"/>
              <a:ext cx="118450" cy="80125"/>
            </a:xfrm>
            <a:custGeom>
              <a:rect b="b" l="l" r="r" t="t"/>
              <a:pathLst>
                <a:path extrusionOk="0" h="3205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2600350" y="3813225"/>
              <a:ext cx="285250" cy="328550"/>
            </a:xfrm>
            <a:custGeom>
              <a:rect b="b" l="l" r="r" t="t"/>
              <a:pathLst>
                <a:path extrusionOk="0" h="13142" w="1141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2803850" y="3997575"/>
              <a:ext cx="60900" cy="70700"/>
            </a:xfrm>
            <a:custGeom>
              <a:rect b="b" l="l" r="r" t="t"/>
              <a:pathLst>
                <a:path extrusionOk="0" h="2828" w="2436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2903900" y="33267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2903900" y="33693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2903900" y="3474375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2600350" y="3417650"/>
              <a:ext cx="285250" cy="328825"/>
            </a:xfrm>
            <a:custGeom>
              <a:rect b="b" l="l" r="r" t="t"/>
              <a:pathLst>
                <a:path extrusionOk="0" h="13153" w="1141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2803850" y="3602025"/>
              <a:ext cx="60900" cy="70400"/>
            </a:xfrm>
            <a:custGeom>
              <a:rect b="b" l="l" r="r" t="t"/>
              <a:pathLst>
                <a:path extrusionOk="0" h="2816" w="2436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2903900" y="29310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2903900" y="29735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2903900" y="3078650"/>
              <a:ext cx="118450" cy="80225"/>
            </a:xfrm>
            <a:custGeom>
              <a:rect b="b" l="l" r="r" t="t"/>
              <a:pathLst>
                <a:path extrusionOk="0" h="3209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2600350" y="3022000"/>
              <a:ext cx="285250" cy="328500"/>
            </a:xfrm>
            <a:custGeom>
              <a:rect b="b" l="l" r="r" t="t"/>
              <a:pathLst>
                <a:path extrusionOk="0" h="13140" w="1141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2803850" y="3206200"/>
              <a:ext cx="60900" cy="70675"/>
            </a:xfrm>
            <a:custGeom>
              <a:rect b="b" l="l" r="r" t="t"/>
              <a:pathLst>
                <a:path extrusionOk="0" h="2827" w="2436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2903900" y="2535375"/>
              <a:ext cx="227700" cy="143050"/>
            </a:xfrm>
            <a:custGeom>
              <a:rect b="b" l="l" r="r" t="t"/>
              <a:pathLst>
                <a:path extrusionOk="0" h="5722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2903900" y="25779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2903900" y="2683350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2600350" y="2626500"/>
              <a:ext cx="285250" cy="328575"/>
            </a:xfrm>
            <a:custGeom>
              <a:rect b="b" l="l" r="r" t="t"/>
              <a:pathLst>
                <a:path extrusionOk="0" h="13143" w="1141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2803850" y="2810875"/>
              <a:ext cx="60900" cy="70325"/>
            </a:xfrm>
            <a:custGeom>
              <a:rect b="b" l="l" r="r" t="t"/>
              <a:pathLst>
                <a:path extrusionOk="0" h="2813" w="2436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2788000" y="2088600"/>
              <a:ext cx="116775" cy="131875"/>
            </a:xfrm>
            <a:custGeom>
              <a:rect b="b" l="l" r="r" t="t"/>
              <a:pathLst>
                <a:path extrusionOk="0" h="5275" w="4671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2799675" y="2099450"/>
              <a:ext cx="69225" cy="47550"/>
            </a:xfrm>
            <a:custGeom>
              <a:rect b="b" l="l" r="r" t="t"/>
              <a:pathLst>
                <a:path extrusionOk="0" h="1902" w="2769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2733800" y="1941000"/>
              <a:ext cx="225175" cy="197325"/>
            </a:xfrm>
            <a:custGeom>
              <a:rect b="b" l="l" r="r" t="t"/>
              <a:pathLst>
                <a:path extrusionOk="0" h="7893" w="9007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2862225" y="2036075"/>
              <a:ext cx="16700" cy="14400"/>
            </a:xfrm>
            <a:custGeom>
              <a:rect b="b" l="l" r="r" t="t"/>
              <a:pathLst>
                <a:path extrusionOk="0" h="576" w="668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2920600" y="2031075"/>
              <a:ext cx="16700" cy="14375"/>
            </a:xfrm>
            <a:custGeom>
              <a:rect b="b" l="l" r="r" t="t"/>
              <a:pathLst>
                <a:path extrusionOk="0" h="575" w="668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2923925" y="2005400"/>
              <a:ext cx="20875" cy="12350"/>
            </a:xfrm>
            <a:custGeom>
              <a:rect b="b" l="l" r="r" t="t"/>
              <a:pathLst>
                <a:path extrusionOk="0" h="494" w="835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2901400" y="2034400"/>
              <a:ext cx="28400" cy="45050"/>
            </a:xfrm>
            <a:custGeom>
              <a:rect b="b" l="l" r="r" t="t"/>
              <a:pathLst>
                <a:path extrusionOk="0" h="1802" w="1136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2873050" y="2088600"/>
              <a:ext cx="30050" cy="19500"/>
            </a:xfrm>
            <a:custGeom>
              <a:rect b="b" l="l" r="r" t="t"/>
              <a:pathLst>
                <a:path extrusionOk="0" h="780" w="1202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2903900" y="2155325"/>
              <a:ext cx="95950" cy="89250"/>
            </a:xfrm>
            <a:custGeom>
              <a:rect b="b" l="l" r="r" t="t"/>
              <a:pathLst>
                <a:path extrusionOk="0" h="3570" w="3838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2873900" y="2093625"/>
              <a:ext cx="19200" cy="14475"/>
            </a:xfrm>
            <a:custGeom>
              <a:rect b="b" l="l" r="r" t="t"/>
              <a:pathLst>
                <a:path extrusionOk="0" h="579" w="768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2714600" y="1872525"/>
              <a:ext cx="267725" cy="271975"/>
            </a:xfrm>
            <a:custGeom>
              <a:rect b="b" l="l" r="r" t="t"/>
              <a:pathLst>
                <a:path extrusionOk="0" h="10879" w="10709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2669800" y="2289425"/>
              <a:ext cx="378175" cy="248850"/>
            </a:xfrm>
            <a:custGeom>
              <a:rect b="b" l="l" r="r" t="t"/>
              <a:pathLst>
                <a:path extrusionOk="0" h="9954" w="15127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2757150" y="2395625"/>
              <a:ext cx="203500" cy="133550"/>
            </a:xfrm>
            <a:custGeom>
              <a:rect b="b" l="l" r="r" t="t"/>
              <a:pathLst>
                <a:path extrusionOk="0" h="5342" w="814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2943100" y="2081500"/>
              <a:ext cx="148475" cy="170975"/>
            </a:xfrm>
            <a:custGeom>
              <a:rect b="b" l="l" r="r" t="t"/>
              <a:pathLst>
                <a:path extrusionOk="0" h="6839" w="5939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2978125" y="2105500"/>
              <a:ext cx="85100" cy="114675"/>
            </a:xfrm>
            <a:custGeom>
              <a:rect b="b" l="l" r="r" t="t"/>
              <a:pathLst>
                <a:path extrusionOk="0" h="4587" w="3404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2998150" y="2137950"/>
              <a:ext cx="44225" cy="50600"/>
            </a:xfrm>
            <a:custGeom>
              <a:rect b="b" l="l" r="r" t="t"/>
              <a:pathLst>
                <a:path extrusionOk="0" h="2024" w="1769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038175" y="2121125"/>
              <a:ext cx="10025" cy="12375"/>
            </a:xfrm>
            <a:custGeom>
              <a:rect b="b" l="l" r="r" t="t"/>
              <a:pathLst>
                <a:path extrusionOk="0" h="495" w="401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2683750" y="2189500"/>
              <a:ext cx="99275" cy="181825"/>
            </a:xfrm>
            <a:custGeom>
              <a:rect b="b" l="l" r="r" t="t"/>
              <a:pathLst>
                <a:path extrusionOk="0" h="7273" w="3971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3308375" y="1535025"/>
              <a:ext cx="517875" cy="735250"/>
            </a:xfrm>
            <a:custGeom>
              <a:rect b="b" l="l" r="r" t="t"/>
              <a:pathLst>
                <a:path extrusionOk="0" h="29410" w="20715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3556050" y="1818375"/>
              <a:ext cx="270200" cy="321950"/>
            </a:xfrm>
            <a:custGeom>
              <a:rect b="b" l="l" r="r" t="t"/>
              <a:pathLst>
                <a:path extrusionOk="0" h="12878" w="10808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308375" y="1851825"/>
              <a:ext cx="411150" cy="418450"/>
            </a:xfrm>
            <a:custGeom>
              <a:rect b="b" l="l" r="r" t="t"/>
              <a:pathLst>
                <a:path extrusionOk="0" h="16738" w="16446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659450" y="1654025"/>
              <a:ext cx="119275" cy="137175"/>
            </a:xfrm>
            <a:custGeom>
              <a:rect b="b" l="l" r="r" t="t"/>
              <a:pathLst>
                <a:path extrusionOk="0" h="5487" w="4771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3868775" y="120245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3868775" y="12750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3868775" y="1057350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3868775" y="11299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868775" y="1455950"/>
              <a:ext cx="713850" cy="431025"/>
            </a:xfrm>
            <a:custGeom>
              <a:rect b="b" l="l" r="r" t="t"/>
              <a:pathLst>
                <a:path extrusionOk="0" h="17241" w="28554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248325" y="2111425"/>
              <a:ext cx="586275" cy="357650"/>
            </a:xfrm>
            <a:custGeom>
              <a:rect b="b" l="l" r="r" t="t"/>
              <a:pathLst>
                <a:path extrusionOk="0" h="14306" w="23451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3248325" y="1361250"/>
              <a:ext cx="586275" cy="357975"/>
            </a:xfrm>
            <a:custGeom>
              <a:rect b="b" l="l" r="r" t="t"/>
              <a:pathLst>
                <a:path extrusionOk="0" h="14319" w="23451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308375" y="2956750"/>
              <a:ext cx="517875" cy="734550"/>
            </a:xfrm>
            <a:custGeom>
              <a:rect b="b" l="l" r="r" t="t"/>
              <a:pathLst>
                <a:path extrusionOk="0" h="29382" w="20715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556050" y="3238675"/>
              <a:ext cx="270200" cy="322675"/>
            </a:xfrm>
            <a:custGeom>
              <a:rect b="b" l="l" r="r" t="t"/>
              <a:pathLst>
                <a:path extrusionOk="0" h="12907" w="10808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308375" y="3272750"/>
              <a:ext cx="411150" cy="418550"/>
            </a:xfrm>
            <a:custGeom>
              <a:rect b="b" l="l" r="r" t="t"/>
              <a:pathLst>
                <a:path extrusionOk="0" h="16742" w="16446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659450" y="3074825"/>
              <a:ext cx="119275" cy="137625"/>
            </a:xfrm>
            <a:custGeom>
              <a:rect b="b" l="l" r="r" t="t"/>
              <a:pathLst>
                <a:path extrusionOk="0" h="5505" w="4771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3868775" y="2623475"/>
              <a:ext cx="899825" cy="538100"/>
            </a:xfrm>
            <a:custGeom>
              <a:rect b="b" l="l" r="r" t="t"/>
              <a:pathLst>
                <a:path extrusionOk="0" h="2152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3868775" y="26963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868775" y="24778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3868775" y="2550450"/>
              <a:ext cx="899825" cy="539050"/>
            </a:xfrm>
            <a:custGeom>
              <a:rect b="b" l="l" r="r" t="t"/>
              <a:pathLst>
                <a:path extrusionOk="0" h="21562" w="35993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3868775" y="2876525"/>
              <a:ext cx="713850" cy="431000"/>
            </a:xfrm>
            <a:custGeom>
              <a:rect b="b" l="l" r="r" t="t"/>
              <a:pathLst>
                <a:path extrusionOk="0" h="17240" w="28554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3248325" y="1611150"/>
              <a:ext cx="1650375" cy="1526575"/>
            </a:xfrm>
            <a:custGeom>
              <a:rect b="b" l="l" r="r" t="t"/>
              <a:pathLst>
                <a:path extrusionOk="0" h="61063" w="66015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3300025" y="1642450"/>
              <a:ext cx="1608675" cy="1498400"/>
            </a:xfrm>
            <a:custGeom>
              <a:rect b="b" l="l" r="r" t="t"/>
              <a:pathLst>
                <a:path extrusionOk="0" h="59936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3300025" y="1642450"/>
              <a:ext cx="1608675" cy="1498250"/>
            </a:xfrm>
            <a:custGeom>
              <a:rect b="b" l="l" r="r" t="t"/>
              <a:pathLst>
                <a:path extrusionOk="0" h="59930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360900" y="2295450"/>
              <a:ext cx="525400" cy="746200"/>
            </a:xfrm>
            <a:custGeom>
              <a:rect b="b" l="l" r="r" t="t"/>
              <a:pathLst>
                <a:path extrusionOk="0" h="29848" w="21016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3360900" y="2616925"/>
              <a:ext cx="417825" cy="424725"/>
            </a:xfrm>
            <a:custGeom>
              <a:rect b="b" l="l" r="r" t="t"/>
              <a:pathLst>
                <a:path extrusionOk="0" h="16989" w="16713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3717000" y="2415450"/>
              <a:ext cx="121775" cy="140250"/>
            </a:xfrm>
            <a:custGeom>
              <a:rect b="b" l="l" r="r" t="t"/>
              <a:pathLst>
                <a:path extrusionOk="0" h="5610" w="4871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929650" y="1957525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929650" y="2031025"/>
              <a:ext cx="914650" cy="546800"/>
            </a:xfrm>
            <a:custGeom>
              <a:rect b="b" l="l" r="r" t="t"/>
              <a:pathLst>
                <a:path extrusionOk="0" h="21872" w="36586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929650" y="1809550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929650" y="1883425"/>
              <a:ext cx="914000" cy="546800"/>
            </a:xfrm>
            <a:custGeom>
              <a:rect b="b" l="l" r="r" t="t"/>
              <a:pathLst>
                <a:path extrusionOk="0" h="21872" w="3656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929650" y="2214500"/>
              <a:ext cx="724700" cy="437550"/>
            </a:xfrm>
            <a:custGeom>
              <a:rect b="b" l="l" r="r" t="t"/>
              <a:pathLst>
                <a:path extrusionOk="0" h="17502" w="28988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4845300" y="4384425"/>
              <a:ext cx="190150" cy="225150"/>
            </a:xfrm>
            <a:custGeom>
              <a:rect b="b" l="l" r="r" t="t"/>
              <a:pathLst>
                <a:path extrusionOk="0" h="9006" w="7606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4163975" y="4592375"/>
              <a:ext cx="317750" cy="62350"/>
            </a:xfrm>
            <a:custGeom>
              <a:rect b="b" l="l" r="r" t="t"/>
              <a:pathLst>
                <a:path extrusionOk="0" h="2494" w="1271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4158975" y="4497000"/>
              <a:ext cx="321075" cy="144300"/>
            </a:xfrm>
            <a:custGeom>
              <a:rect b="b" l="l" r="r" t="t"/>
              <a:pathLst>
                <a:path extrusionOk="0" h="5772" w="12843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4364125" y="4425275"/>
              <a:ext cx="99250" cy="109275"/>
            </a:xfrm>
            <a:custGeom>
              <a:rect b="b" l="l" r="r" t="t"/>
              <a:pathLst>
                <a:path extrusionOk="0" h="4371" w="397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4158975" y="4521475"/>
              <a:ext cx="105100" cy="108150"/>
            </a:xfrm>
            <a:custGeom>
              <a:rect b="b" l="l" r="r" t="t"/>
              <a:pathLst>
                <a:path extrusionOk="0" h="4326" w="4204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4851975" y="4261275"/>
              <a:ext cx="119275" cy="133175"/>
            </a:xfrm>
            <a:custGeom>
              <a:rect b="b" l="l" r="r" t="t"/>
              <a:pathLst>
                <a:path extrusionOk="0" h="5327" w="4771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4847800" y="4337950"/>
              <a:ext cx="172650" cy="251700"/>
            </a:xfrm>
            <a:custGeom>
              <a:rect b="b" l="l" r="r" t="t"/>
              <a:pathLst>
                <a:path extrusionOk="0" h="10068" w="6906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4321600" y="4520875"/>
              <a:ext cx="24200" cy="51800"/>
            </a:xfrm>
            <a:custGeom>
              <a:rect b="b" l="l" r="r" t="t"/>
              <a:pathLst>
                <a:path extrusionOk="0" h="2072" w="968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4293225" y="4525025"/>
              <a:ext cx="20875" cy="46400"/>
            </a:xfrm>
            <a:custGeom>
              <a:rect b="b" l="l" r="r" t="t"/>
              <a:pathLst>
                <a:path extrusionOk="0" h="1856" w="835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4258275" y="4523225"/>
              <a:ext cx="28325" cy="45625"/>
            </a:xfrm>
            <a:custGeom>
              <a:rect b="b" l="l" r="r" t="t"/>
              <a:pathLst>
                <a:path extrusionOk="0" h="1825" w="1133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4848625" y="4512625"/>
              <a:ext cx="61750" cy="76950"/>
            </a:xfrm>
            <a:custGeom>
              <a:rect b="b" l="l" r="r" t="t"/>
              <a:pathLst>
                <a:path extrusionOk="0" h="3078" w="247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4907000" y="4439450"/>
              <a:ext cx="25050" cy="23775"/>
            </a:xfrm>
            <a:custGeom>
              <a:rect b="b" l="l" r="r" t="t"/>
              <a:pathLst>
                <a:path extrusionOk="0" h="951" w="1002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4912000" y="4474475"/>
              <a:ext cx="19225" cy="32550"/>
            </a:xfrm>
            <a:custGeom>
              <a:rect b="b" l="l" r="r" t="t"/>
              <a:pathLst>
                <a:path extrusionOk="0" h="1302" w="769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4905350" y="4502825"/>
              <a:ext cx="24350" cy="29700"/>
            </a:xfrm>
            <a:custGeom>
              <a:rect b="b" l="l" r="r" t="t"/>
              <a:pathLst>
                <a:path extrusionOk="0" h="1188" w="974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4324100" y="3291975"/>
              <a:ext cx="617125" cy="1168650"/>
            </a:xfrm>
            <a:custGeom>
              <a:rect b="b" l="l" r="r" t="t"/>
              <a:pathLst>
                <a:path extrusionOk="0" h="46746" w="24685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4555925" y="3440400"/>
              <a:ext cx="150125" cy="333600"/>
            </a:xfrm>
            <a:custGeom>
              <a:rect b="b" l="l" r="r" t="t"/>
              <a:pathLst>
                <a:path extrusionOk="0" h="13344" w="6005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4640150" y="2774100"/>
              <a:ext cx="226850" cy="542900"/>
            </a:xfrm>
            <a:custGeom>
              <a:rect b="b" l="l" r="r" t="t"/>
              <a:pathLst>
                <a:path extrusionOk="0" h="21716" w="9074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4391750" y="2557275"/>
              <a:ext cx="29925" cy="57575"/>
            </a:xfrm>
            <a:custGeom>
              <a:rect b="b" l="l" r="r" t="t"/>
              <a:pathLst>
                <a:path extrusionOk="0" h="2303" w="1197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4406650" y="2444725"/>
              <a:ext cx="250200" cy="332725"/>
            </a:xfrm>
            <a:custGeom>
              <a:rect b="b" l="l" r="r" t="t"/>
              <a:pathLst>
                <a:path extrusionOk="0" h="13309" w="10008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4339100" y="2764000"/>
              <a:ext cx="419500" cy="617225"/>
            </a:xfrm>
            <a:custGeom>
              <a:rect b="b" l="l" r="r" t="t"/>
              <a:pathLst>
                <a:path extrusionOk="0" h="24689" w="1678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4524225" y="2941725"/>
              <a:ext cx="233525" cy="438650"/>
            </a:xfrm>
            <a:custGeom>
              <a:rect b="b" l="l" r="r" t="t"/>
              <a:pathLst>
                <a:path extrusionOk="0" h="17546" w="9341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4440000" y="2692375"/>
              <a:ext cx="63400" cy="20075"/>
            </a:xfrm>
            <a:custGeom>
              <a:rect b="b" l="l" r="r" t="t"/>
              <a:pathLst>
                <a:path extrusionOk="0" h="803" w="2536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4341600" y="2331750"/>
              <a:ext cx="400325" cy="374900"/>
            </a:xfrm>
            <a:custGeom>
              <a:rect b="b" l="l" r="r" t="t"/>
              <a:pathLst>
                <a:path extrusionOk="0" h="14996" w="16013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3691775" y="2614950"/>
              <a:ext cx="791625" cy="373525"/>
            </a:xfrm>
            <a:custGeom>
              <a:rect b="b" l="l" r="r" t="t"/>
              <a:pathLst>
                <a:path extrusionOk="0" h="14941" w="31665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49"/>
          <p:cNvSpPr txBox="1"/>
          <p:nvPr/>
        </p:nvSpPr>
        <p:spPr>
          <a:xfrm>
            <a:off x="5387700" y="678125"/>
            <a:ext cx="3756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100">
                <a:solidFill>
                  <a:schemeClr val="dk1"/>
                </a:solidFill>
              </a:rPr>
              <a:t>Ensure the information quality</a:t>
            </a:r>
            <a:r>
              <a:rPr b="1" lang="en-GB" sz="2200">
                <a:solidFill>
                  <a:schemeClr val="dk1"/>
                </a:solidFill>
              </a:rPr>
              <a:t> </a:t>
            </a:r>
            <a:endParaRPr b="1"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15" name="Google Shape;1215;p49"/>
          <p:cNvSpPr txBox="1"/>
          <p:nvPr>
            <p:ph idx="2" type="title"/>
          </p:nvPr>
        </p:nvSpPr>
        <p:spPr>
          <a:xfrm>
            <a:off x="6302925" y="3623050"/>
            <a:ext cx="29322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/>
              <a:t>Step 4</a:t>
            </a:r>
            <a:endParaRPr sz="6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5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and communication are the key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50"/>
          <p:cNvSpPr txBox="1"/>
          <p:nvPr/>
        </p:nvSpPr>
        <p:spPr>
          <a:xfrm>
            <a:off x="456150" y="1336725"/>
            <a:ext cx="82317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"/>
              <a:buChar char="●"/>
            </a:pPr>
            <a:r>
              <a:rPr lang="en-GB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900">
                <a:solidFill>
                  <a:schemeClr val="dk1"/>
                </a:solidFill>
              </a:rPr>
              <a:t>Collaboration and awareness from everyone in the organization 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1222" name="Google Shape;12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320" y="1953755"/>
            <a:ext cx="4714901" cy="26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1"/>
          <p:cNvSpPr txBox="1"/>
          <p:nvPr>
            <p:ph type="title"/>
          </p:nvPr>
        </p:nvSpPr>
        <p:spPr>
          <a:xfrm>
            <a:off x="295675" y="278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requirements and communication channels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51"/>
          <p:cNvSpPr txBox="1"/>
          <p:nvPr/>
        </p:nvSpPr>
        <p:spPr>
          <a:xfrm>
            <a:off x="258075" y="1151825"/>
            <a:ext cx="460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Identify information requirements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Define internal and external communication channels and protocols 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29" name="Google Shape;12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550" y="972175"/>
            <a:ext cx="3933725" cy="372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51"/>
          <p:cNvSpPr txBox="1"/>
          <p:nvPr/>
        </p:nvSpPr>
        <p:spPr>
          <a:xfrm>
            <a:off x="1407375" y="302725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S</a:t>
            </a:r>
            <a:r>
              <a:rPr lang="en-GB" sz="1800">
                <a:solidFill>
                  <a:srgbClr val="FF0000"/>
                </a:solidFill>
              </a:rPr>
              <a:t>upport the functioning of internal control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1231" name="Google Shape;1231;p51"/>
          <p:cNvSpPr/>
          <p:nvPr/>
        </p:nvSpPr>
        <p:spPr>
          <a:xfrm>
            <a:off x="870750" y="3298750"/>
            <a:ext cx="870900" cy="33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2"/>
          <p:cNvSpPr txBox="1"/>
          <p:nvPr>
            <p:ph type="title"/>
          </p:nvPr>
        </p:nvSpPr>
        <p:spPr>
          <a:xfrm>
            <a:off x="352050" y="2972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Procedures and education</a:t>
            </a:r>
            <a:endParaRPr b="1"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52"/>
          <p:cNvSpPr txBox="1"/>
          <p:nvPr/>
        </p:nvSpPr>
        <p:spPr>
          <a:xfrm>
            <a:off x="190350" y="872425"/>
            <a:ext cx="5267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Adjust current procedures or develop new procedures in a timely manner to respond to, manage, and communicate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Create handbooks to educate employees on the importance of using inclusive language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38" name="Google Shape;12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725" y="1241575"/>
            <a:ext cx="3448426" cy="25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52"/>
          <p:cNvSpPr/>
          <p:nvPr/>
        </p:nvSpPr>
        <p:spPr>
          <a:xfrm>
            <a:off x="972000" y="4120875"/>
            <a:ext cx="6378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52"/>
          <p:cNvSpPr txBox="1"/>
          <p:nvPr/>
        </p:nvSpPr>
        <p:spPr>
          <a:xfrm>
            <a:off x="1763778" y="4014375"/>
            <a:ext cx="43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</a:rPr>
              <a:t>A</a:t>
            </a:r>
            <a:r>
              <a:rPr lang="en-GB" sz="1800">
                <a:solidFill>
                  <a:srgbClr val="FF0000"/>
                </a:solidFill>
              </a:rPr>
              <a:t>void unconscious acts of discrimination 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3"/>
          <p:cNvSpPr txBox="1"/>
          <p:nvPr/>
        </p:nvSpPr>
        <p:spPr>
          <a:xfrm>
            <a:off x="26475" y="1315050"/>
            <a:ext cx="55479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800">
                <a:solidFill>
                  <a:schemeClr val="dk1"/>
                </a:solidFill>
              </a:rPr>
              <a:t>The controls provided by the framework helps ensure that the communications occurring, internally and externally, are following best practices and working towards accomplishing the control of problematic language.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1246" name="Google Shape;12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700" y="1619825"/>
            <a:ext cx="3305475" cy="22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53"/>
          <p:cNvSpPr txBox="1"/>
          <p:nvPr/>
        </p:nvSpPr>
        <p:spPr>
          <a:xfrm>
            <a:off x="513675" y="444825"/>
            <a:ext cx="457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Ensure the information quality and efficient communication</a:t>
            </a:r>
            <a:endParaRPr b="1"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4"/>
          <p:cNvSpPr txBox="1"/>
          <p:nvPr>
            <p:ph type="title"/>
          </p:nvPr>
        </p:nvSpPr>
        <p:spPr>
          <a:xfrm>
            <a:off x="5587100" y="699750"/>
            <a:ext cx="31533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dk1"/>
                </a:solidFill>
              </a:rPr>
              <a:t>Monitor &amp; Update</a:t>
            </a:r>
            <a:endParaRPr sz="7200"/>
          </a:p>
        </p:txBody>
      </p:sp>
      <p:grpSp>
        <p:nvGrpSpPr>
          <p:cNvPr id="1253" name="Google Shape;1253;p54"/>
          <p:cNvGrpSpPr/>
          <p:nvPr/>
        </p:nvGrpSpPr>
        <p:grpSpPr>
          <a:xfrm>
            <a:off x="720009" y="950857"/>
            <a:ext cx="2991737" cy="2915200"/>
            <a:chOff x="1532925" y="519425"/>
            <a:chExt cx="4318950" cy="4374550"/>
          </a:xfrm>
        </p:grpSpPr>
        <p:sp>
          <p:nvSpPr>
            <p:cNvPr id="1254" name="Google Shape;1254;p54"/>
            <p:cNvSpPr/>
            <p:nvPr/>
          </p:nvSpPr>
          <p:spPr>
            <a:xfrm>
              <a:off x="4106425" y="4294350"/>
              <a:ext cx="1037450" cy="599625"/>
            </a:xfrm>
            <a:custGeom>
              <a:rect b="b" l="l" r="r" t="t"/>
              <a:pathLst>
                <a:path extrusionOk="0" h="23985" w="41498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2182575" y="3091400"/>
              <a:ext cx="2678600" cy="1546975"/>
            </a:xfrm>
            <a:custGeom>
              <a:rect b="b" l="l" r="r" t="t"/>
              <a:pathLst>
                <a:path extrusionOk="0" h="61879" w="107144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2774650" y="874100"/>
              <a:ext cx="354450" cy="276200"/>
            </a:xfrm>
            <a:custGeom>
              <a:rect b="b" l="l" r="r" t="t"/>
              <a:pathLst>
                <a:path extrusionOk="0" h="11048" w="14178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2068325" y="874125"/>
              <a:ext cx="539575" cy="420025"/>
            </a:xfrm>
            <a:custGeom>
              <a:rect b="b" l="l" r="r" t="t"/>
              <a:pathLst>
                <a:path extrusionOk="0" h="16801" w="21583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1689700" y="1801725"/>
              <a:ext cx="157650" cy="238525"/>
            </a:xfrm>
            <a:custGeom>
              <a:rect b="b" l="l" r="r" t="t"/>
              <a:pathLst>
                <a:path extrusionOk="0" h="9541" w="6306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1743075" y="1627175"/>
              <a:ext cx="225200" cy="413075"/>
            </a:xfrm>
            <a:custGeom>
              <a:rect b="b" l="l" r="r" t="t"/>
              <a:pathLst>
                <a:path extrusionOk="0" h="16523" w="9008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5017925" y="1450650"/>
              <a:ext cx="104250" cy="157625"/>
            </a:xfrm>
            <a:custGeom>
              <a:rect b="b" l="l" r="r" t="t"/>
              <a:pathLst>
                <a:path extrusionOk="0" h="6305" w="417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5053775" y="1335900"/>
              <a:ext cx="148475" cy="272375"/>
            </a:xfrm>
            <a:custGeom>
              <a:rect b="b" l="l" r="r" t="t"/>
              <a:pathLst>
                <a:path extrusionOk="0" h="10895" w="5939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4"/>
            <p:cNvSpPr/>
            <p:nvPr/>
          </p:nvSpPr>
          <p:spPr>
            <a:xfrm>
              <a:off x="5507425" y="2872175"/>
              <a:ext cx="195175" cy="568250"/>
            </a:xfrm>
            <a:custGeom>
              <a:rect b="b" l="l" r="r" t="t"/>
              <a:pathLst>
                <a:path extrusionOk="0" h="22730" w="7807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4"/>
            <p:cNvSpPr/>
            <p:nvPr/>
          </p:nvSpPr>
          <p:spPr>
            <a:xfrm>
              <a:off x="5472400" y="3043000"/>
              <a:ext cx="379475" cy="549200"/>
            </a:xfrm>
            <a:custGeom>
              <a:rect b="b" l="l" r="r" t="t"/>
              <a:pathLst>
                <a:path extrusionOk="0" h="21968" w="15179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4"/>
            <p:cNvSpPr/>
            <p:nvPr/>
          </p:nvSpPr>
          <p:spPr>
            <a:xfrm>
              <a:off x="5582500" y="3069925"/>
              <a:ext cx="199650" cy="449725"/>
            </a:xfrm>
            <a:custGeom>
              <a:rect b="b" l="l" r="r" t="t"/>
              <a:pathLst>
                <a:path extrusionOk="0" h="17989" w="7986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1685450" y="3097950"/>
              <a:ext cx="196925" cy="568475"/>
            </a:xfrm>
            <a:custGeom>
              <a:rect b="b" l="l" r="r" t="t"/>
              <a:pathLst>
                <a:path extrusionOk="0" h="22739" w="7877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4"/>
            <p:cNvSpPr/>
            <p:nvPr/>
          </p:nvSpPr>
          <p:spPr>
            <a:xfrm>
              <a:off x="1532925" y="3268175"/>
              <a:ext cx="379475" cy="548350"/>
            </a:xfrm>
            <a:custGeom>
              <a:rect b="b" l="l" r="r" t="t"/>
              <a:pathLst>
                <a:path extrusionOk="0" h="21934" w="15179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4"/>
            <p:cNvSpPr/>
            <p:nvPr/>
          </p:nvSpPr>
          <p:spPr>
            <a:xfrm>
              <a:off x="1604650" y="3294875"/>
              <a:ext cx="197675" cy="449950"/>
            </a:xfrm>
            <a:custGeom>
              <a:rect b="b" l="l" r="r" t="t"/>
              <a:pathLst>
                <a:path extrusionOk="0" h="17998" w="7907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4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4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4"/>
            <p:cNvSpPr/>
            <p:nvPr/>
          </p:nvSpPr>
          <p:spPr>
            <a:xfrm>
              <a:off x="2151700" y="2029400"/>
              <a:ext cx="134300" cy="2395900"/>
            </a:xfrm>
            <a:custGeom>
              <a:rect b="b" l="l" r="r" t="t"/>
              <a:pathLst>
                <a:path extrusionOk="0" h="95836" w="5372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2234275" y="566675"/>
              <a:ext cx="2658575" cy="3862325"/>
            </a:xfrm>
            <a:custGeom>
              <a:rect b="b" l="l" r="r" t="t"/>
              <a:pathLst>
                <a:path extrusionOk="0" h="154493" w="106343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4"/>
            <p:cNvSpPr/>
            <p:nvPr/>
          </p:nvSpPr>
          <p:spPr>
            <a:xfrm>
              <a:off x="2234275" y="566675"/>
              <a:ext cx="2658575" cy="3861950"/>
            </a:xfrm>
            <a:custGeom>
              <a:rect b="b" l="l" r="r" t="t"/>
              <a:pathLst>
                <a:path extrusionOk="0" h="154478" w="106343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2234275" y="1892625"/>
              <a:ext cx="306900" cy="2536375"/>
            </a:xfrm>
            <a:custGeom>
              <a:rect b="b" l="l" r="r" t="t"/>
              <a:pathLst>
                <a:path extrusionOk="0" h="101455" w="12276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2295975" y="209110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2295975" y="2152825"/>
              <a:ext cx="194325" cy="115925"/>
            </a:xfrm>
            <a:custGeom>
              <a:rect b="b" l="l" r="r" t="t"/>
              <a:pathLst>
                <a:path extrusionOk="0" h="4637" w="7773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2295975" y="221535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3187875" y="1557800"/>
              <a:ext cx="8350" cy="2296250"/>
            </a:xfrm>
            <a:custGeom>
              <a:rect b="b" l="l" r="r" t="t"/>
              <a:pathLst>
                <a:path extrusionOk="0" h="91850" w="334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2903900" y="37224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2903900" y="37649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2903900" y="3870050"/>
              <a:ext cx="118450" cy="80125"/>
            </a:xfrm>
            <a:custGeom>
              <a:rect b="b" l="l" r="r" t="t"/>
              <a:pathLst>
                <a:path extrusionOk="0" h="3205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4"/>
            <p:cNvSpPr/>
            <p:nvPr/>
          </p:nvSpPr>
          <p:spPr>
            <a:xfrm>
              <a:off x="2600350" y="3813225"/>
              <a:ext cx="285250" cy="328550"/>
            </a:xfrm>
            <a:custGeom>
              <a:rect b="b" l="l" r="r" t="t"/>
              <a:pathLst>
                <a:path extrusionOk="0" h="13142" w="1141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4"/>
            <p:cNvSpPr/>
            <p:nvPr/>
          </p:nvSpPr>
          <p:spPr>
            <a:xfrm>
              <a:off x="2803850" y="3997575"/>
              <a:ext cx="60900" cy="70700"/>
            </a:xfrm>
            <a:custGeom>
              <a:rect b="b" l="l" r="r" t="t"/>
              <a:pathLst>
                <a:path extrusionOk="0" h="2828" w="2436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4"/>
            <p:cNvSpPr/>
            <p:nvPr/>
          </p:nvSpPr>
          <p:spPr>
            <a:xfrm>
              <a:off x="2903900" y="33267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4"/>
            <p:cNvSpPr/>
            <p:nvPr/>
          </p:nvSpPr>
          <p:spPr>
            <a:xfrm>
              <a:off x="2903900" y="33693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2903900" y="3474375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4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4"/>
            <p:cNvSpPr/>
            <p:nvPr/>
          </p:nvSpPr>
          <p:spPr>
            <a:xfrm>
              <a:off x="2600350" y="3417650"/>
              <a:ext cx="285250" cy="328825"/>
            </a:xfrm>
            <a:custGeom>
              <a:rect b="b" l="l" r="r" t="t"/>
              <a:pathLst>
                <a:path extrusionOk="0" h="13153" w="1141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4"/>
            <p:cNvSpPr/>
            <p:nvPr/>
          </p:nvSpPr>
          <p:spPr>
            <a:xfrm>
              <a:off x="2803850" y="3602025"/>
              <a:ext cx="60900" cy="70400"/>
            </a:xfrm>
            <a:custGeom>
              <a:rect b="b" l="l" r="r" t="t"/>
              <a:pathLst>
                <a:path extrusionOk="0" h="2816" w="2436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2903900" y="29310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4"/>
            <p:cNvSpPr/>
            <p:nvPr/>
          </p:nvSpPr>
          <p:spPr>
            <a:xfrm>
              <a:off x="2903900" y="29735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4"/>
            <p:cNvSpPr/>
            <p:nvPr/>
          </p:nvSpPr>
          <p:spPr>
            <a:xfrm>
              <a:off x="2903900" y="3078650"/>
              <a:ext cx="118450" cy="80225"/>
            </a:xfrm>
            <a:custGeom>
              <a:rect b="b" l="l" r="r" t="t"/>
              <a:pathLst>
                <a:path extrusionOk="0" h="3209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4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4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4"/>
            <p:cNvSpPr/>
            <p:nvPr/>
          </p:nvSpPr>
          <p:spPr>
            <a:xfrm>
              <a:off x="2600350" y="3022000"/>
              <a:ext cx="285250" cy="328500"/>
            </a:xfrm>
            <a:custGeom>
              <a:rect b="b" l="l" r="r" t="t"/>
              <a:pathLst>
                <a:path extrusionOk="0" h="13140" w="1141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4"/>
            <p:cNvSpPr/>
            <p:nvPr/>
          </p:nvSpPr>
          <p:spPr>
            <a:xfrm>
              <a:off x="2803850" y="3206200"/>
              <a:ext cx="60900" cy="70675"/>
            </a:xfrm>
            <a:custGeom>
              <a:rect b="b" l="l" r="r" t="t"/>
              <a:pathLst>
                <a:path extrusionOk="0" h="2827" w="2436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4"/>
            <p:cNvSpPr/>
            <p:nvPr/>
          </p:nvSpPr>
          <p:spPr>
            <a:xfrm>
              <a:off x="2903900" y="2535375"/>
              <a:ext cx="227700" cy="143050"/>
            </a:xfrm>
            <a:custGeom>
              <a:rect b="b" l="l" r="r" t="t"/>
              <a:pathLst>
                <a:path extrusionOk="0" h="5722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4"/>
            <p:cNvSpPr/>
            <p:nvPr/>
          </p:nvSpPr>
          <p:spPr>
            <a:xfrm>
              <a:off x="2903900" y="25779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4"/>
            <p:cNvSpPr/>
            <p:nvPr/>
          </p:nvSpPr>
          <p:spPr>
            <a:xfrm>
              <a:off x="2903900" y="2683350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4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4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4"/>
            <p:cNvSpPr/>
            <p:nvPr/>
          </p:nvSpPr>
          <p:spPr>
            <a:xfrm>
              <a:off x="2600350" y="2626500"/>
              <a:ext cx="285250" cy="328575"/>
            </a:xfrm>
            <a:custGeom>
              <a:rect b="b" l="l" r="r" t="t"/>
              <a:pathLst>
                <a:path extrusionOk="0" h="13143" w="1141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4"/>
            <p:cNvSpPr/>
            <p:nvPr/>
          </p:nvSpPr>
          <p:spPr>
            <a:xfrm>
              <a:off x="2803850" y="2810875"/>
              <a:ext cx="60900" cy="70325"/>
            </a:xfrm>
            <a:custGeom>
              <a:rect b="b" l="l" r="r" t="t"/>
              <a:pathLst>
                <a:path extrusionOk="0" h="2813" w="2436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4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4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4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4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4"/>
            <p:cNvSpPr/>
            <p:nvPr/>
          </p:nvSpPr>
          <p:spPr>
            <a:xfrm>
              <a:off x="2788000" y="2088600"/>
              <a:ext cx="116775" cy="131875"/>
            </a:xfrm>
            <a:custGeom>
              <a:rect b="b" l="l" r="r" t="t"/>
              <a:pathLst>
                <a:path extrusionOk="0" h="5275" w="4671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4"/>
            <p:cNvSpPr/>
            <p:nvPr/>
          </p:nvSpPr>
          <p:spPr>
            <a:xfrm>
              <a:off x="2799675" y="2099450"/>
              <a:ext cx="69225" cy="47550"/>
            </a:xfrm>
            <a:custGeom>
              <a:rect b="b" l="l" r="r" t="t"/>
              <a:pathLst>
                <a:path extrusionOk="0" h="1902" w="2769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4"/>
            <p:cNvSpPr/>
            <p:nvPr/>
          </p:nvSpPr>
          <p:spPr>
            <a:xfrm>
              <a:off x="2733800" y="1941000"/>
              <a:ext cx="225175" cy="197325"/>
            </a:xfrm>
            <a:custGeom>
              <a:rect b="b" l="l" r="r" t="t"/>
              <a:pathLst>
                <a:path extrusionOk="0" h="7893" w="9007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4"/>
            <p:cNvSpPr/>
            <p:nvPr/>
          </p:nvSpPr>
          <p:spPr>
            <a:xfrm>
              <a:off x="2862225" y="2036075"/>
              <a:ext cx="16700" cy="14400"/>
            </a:xfrm>
            <a:custGeom>
              <a:rect b="b" l="l" r="r" t="t"/>
              <a:pathLst>
                <a:path extrusionOk="0" h="576" w="668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4"/>
            <p:cNvSpPr/>
            <p:nvPr/>
          </p:nvSpPr>
          <p:spPr>
            <a:xfrm>
              <a:off x="2920600" y="2031075"/>
              <a:ext cx="16700" cy="14375"/>
            </a:xfrm>
            <a:custGeom>
              <a:rect b="b" l="l" r="r" t="t"/>
              <a:pathLst>
                <a:path extrusionOk="0" h="575" w="668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4"/>
            <p:cNvSpPr/>
            <p:nvPr/>
          </p:nvSpPr>
          <p:spPr>
            <a:xfrm>
              <a:off x="2923925" y="2005400"/>
              <a:ext cx="20875" cy="12350"/>
            </a:xfrm>
            <a:custGeom>
              <a:rect b="b" l="l" r="r" t="t"/>
              <a:pathLst>
                <a:path extrusionOk="0" h="494" w="835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4"/>
            <p:cNvSpPr/>
            <p:nvPr/>
          </p:nvSpPr>
          <p:spPr>
            <a:xfrm>
              <a:off x="2901400" y="2034400"/>
              <a:ext cx="28400" cy="45050"/>
            </a:xfrm>
            <a:custGeom>
              <a:rect b="b" l="l" r="r" t="t"/>
              <a:pathLst>
                <a:path extrusionOk="0" h="1802" w="1136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4"/>
            <p:cNvSpPr/>
            <p:nvPr/>
          </p:nvSpPr>
          <p:spPr>
            <a:xfrm>
              <a:off x="2873050" y="2088600"/>
              <a:ext cx="30050" cy="19500"/>
            </a:xfrm>
            <a:custGeom>
              <a:rect b="b" l="l" r="r" t="t"/>
              <a:pathLst>
                <a:path extrusionOk="0" h="780" w="1202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4"/>
            <p:cNvSpPr/>
            <p:nvPr/>
          </p:nvSpPr>
          <p:spPr>
            <a:xfrm>
              <a:off x="2903900" y="2155325"/>
              <a:ext cx="95950" cy="89250"/>
            </a:xfrm>
            <a:custGeom>
              <a:rect b="b" l="l" r="r" t="t"/>
              <a:pathLst>
                <a:path extrusionOk="0" h="3570" w="3838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4"/>
            <p:cNvSpPr/>
            <p:nvPr/>
          </p:nvSpPr>
          <p:spPr>
            <a:xfrm>
              <a:off x="2873900" y="2093625"/>
              <a:ext cx="19200" cy="14475"/>
            </a:xfrm>
            <a:custGeom>
              <a:rect b="b" l="l" r="r" t="t"/>
              <a:pathLst>
                <a:path extrusionOk="0" h="579" w="768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4"/>
            <p:cNvSpPr/>
            <p:nvPr/>
          </p:nvSpPr>
          <p:spPr>
            <a:xfrm>
              <a:off x="2714600" y="1872525"/>
              <a:ext cx="267725" cy="271975"/>
            </a:xfrm>
            <a:custGeom>
              <a:rect b="b" l="l" r="r" t="t"/>
              <a:pathLst>
                <a:path extrusionOk="0" h="10879" w="10709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4"/>
            <p:cNvSpPr/>
            <p:nvPr/>
          </p:nvSpPr>
          <p:spPr>
            <a:xfrm>
              <a:off x="2669800" y="2289425"/>
              <a:ext cx="378175" cy="248850"/>
            </a:xfrm>
            <a:custGeom>
              <a:rect b="b" l="l" r="r" t="t"/>
              <a:pathLst>
                <a:path extrusionOk="0" h="9954" w="15127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4"/>
            <p:cNvSpPr/>
            <p:nvPr/>
          </p:nvSpPr>
          <p:spPr>
            <a:xfrm>
              <a:off x="2757150" y="2395625"/>
              <a:ext cx="203500" cy="133550"/>
            </a:xfrm>
            <a:custGeom>
              <a:rect b="b" l="l" r="r" t="t"/>
              <a:pathLst>
                <a:path extrusionOk="0" h="5342" w="814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4"/>
            <p:cNvSpPr/>
            <p:nvPr/>
          </p:nvSpPr>
          <p:spPr>
            <a:xfrm>
              <a:off x="2943100" y="2081500"/>
              <a:ext cx="148475" cy="170975"/>
            </a:xfrm>
            <a:custGeom>
              <a:rect b="b" l="l" r="r" t="t"/>
              <a:pathLst>
                <a:path extrusionOk="0" h="6839" w="5939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4"/>
            <p:cNvSpPr/>
            <p:nvPr/>
          </p:nvSpPr>
          <p:spPr>
            <a:xfrm>
              <a:off x="2978125" y="2105500"/>
              <a:ext cx="85100" cy="114675"/>
            </a:xfrm>
            <a:custGeom>
              <a:rect b="b" l="l" r="r" t="t"/>
              <a:pathLst>
                <a:path extrusionOk="0" h="4587" w="3404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2998150" y="2137950"/>
              <a:ext cx="44225" cy="50600"/>
            </a:xfrm>
            <a:custGeom>
              <a:rect b="b" l="l" r="r" t="t"/>
              <a:pathLst>
                <a:path extrusionOk="0" h="2024" w="1769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4"/>
            <p:cNvSpPr/>
            <p:nvPr/>
          </p:nvSpPr>
          <p:spPr>
            <a:xfrm>
              <a:off x="3038175" y="2121125"/>
              <a:ext cx="10025" cy="12375"/>
            </a:xfrm>
            <a:custGeom>
              <a:rect b="b" l="l" r="r" t="t"/>
              <a:pathLst>
                <a:path extrusionOk="0" h="495" w="401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4"/>
            <p:cNvSpPr/>
            <p:nvPr/>
          </p:nvSpPr>
          <p:spPr>
            <a:xfrm>
              <a:off x="2683750" y="2189500"/>
              <a:ext cx="99275" cy="181825"/>
            </a:xfrm>
            <a:custGeom>
              <a:rect b="b" l="l" r="r" t="t"/>
              <a:pathLst>
                <a:path extrusionOk="0" h="7273" w="3971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4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4"/>
            <p:cNvSpPr/>
            <p:nvPr/>
          </p:nvSpPr>
          <p:spPr>
            <a:xfrm>
              <a:off x="3308375" y="1535025"/>
              <a:ext cx="517875" cy="735250"/>
            </a:xfrm>
            <a:custGeom>
              <a:rect b="b" l="l" r="r" t="t"/>
              <a:pathLst>
                <a:path extrusionOk="0" h="29410" w="20715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4"/>
            <p:cNvSpPr/>
            <p:nvPr/>
          </p:nvSpPr>
          <p:spPr>
            <a:xfrm>
              <a:off x="3556050" y="1818375"/>
              <a:ext cx="270200" cy="321950"/>
            </a:xfrm>
            <a:custGeom>
              <a:rect b="b" l="l" r="r" t="t"/>
              <a:pathLst>
                <a:path extrusionOk="0" h="12878" w="10808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3308375" y="1851825"/>
              <a:ext cx="411150" cy="418450"/>
            </a:xfrm>
            <a:custGeom>
              <a:rect b="b" l="l" r="r" t="t"/>
              <a:pathLst>
                <a:path extrusionOk="0" h="16738" w="16446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3659450" y="1654025"/>
              <a:ext cx="119275" cy="137175"/>
            </a:xfrm>
            <a:custGeom>
              <a:rect b="b" l="l" r="r" t="t"/>
              <a:pathLst>
                <a:path extrusionOk="0" h="5487" w="4771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3868775" y="120245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3868775" y="12750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3868775" y="1057350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3868775" y="11299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3868775" y="1455950"/>
              <a:ext cx="713850" cy="431025"/>
            </a:xfrm>
            <a:custGeom>
              <a:rect b="b" l="l" r="r" t="t"/>
              <a:pathLst>
                <a:path extrusionOk="0" h="17241" w="28554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3248325" y="2111425"/>
              <a:ext cx="586275" cy="357650"/>
            </a:xfrm>
            <a:custGeom>
              <a:rect b="b" l="l" r="r" t="t"/>
              <a:pathLst>
                <a:path extrusionOk="0" h="14306" w="23451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3248325" y="1361250"/>
              <a:ext cx="586275" cy="357975"/>
            </a:xfrm>
            <a:custGeom>
              <a:rect b="b" l="l" r="r" t="t"/>
              <a:pathLst>
                <a:path extrusionOk="0" h="14319" w="23451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3308375" y="2956750"/>
              <a:ext cx="517875" cy="734550"/>
            </a:xfrm>
            <a:custGeom>
              <a:rect b="b" l="l" r="r" t="t"/>
              <a:pathLst>
                <a:path extrusionOk="0" h="29382" w="20715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3556050" y="3238675"/>
              <a:ext cx="270200" cy="322675"/>
            </a:xfrm>
            <a:custGeom>
              <a:rect b="b" l="l" r="r" t="t"/>
              <a:pathLst>
                <a:path extrusionOk="0" h="12907" w="10808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3308375" y="3272750"/>
              <a:ext cx="411150" cy="418550"/>
            </a:xfrm>
            <a:custGeom>
              <a:rect b="b" l="l" r="r" t="t"/>
              <a:pathLst>
                <a:path extrusionOk="0" h="16742" w="16446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3659450" y="3074825"/>
              <a:ext cx="119275" cy="137625"/>
            </a:xfrm>
            <a:custGeom>
              <a:rect b="b" l="l" r="r" t="t"/>
              <a:pathLst>
                <a:path extrusionOk="0" h="5505" w="4771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3868775" y="2623475"/>
              <a:ext cx="899825" cy="538100"/>
            </a:xfrm>
            <a:custGeom>
              <a:rect b="b" l="l" r="r" t="t"/>
              <a:pathLst>
                <a:path extrusionOk="0" h="2152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3868775" y="26963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3868775" y="24778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3868775" y="2550450"/>
              <a:ext cx="899825" cy="539050"/>
            </a:xfrm>
            <a:custGeom>
              <a:rect b="b" l="l" r="r" t="t"/>
              <a:pathLst>
                <a:path extrusionOk="0" h="21562" w="35993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3868775" y="2876525"/>
              <a:ext cx="713850" cy="431000"/>
            </a:xfrm>
            <a:custGeom>
              <a:rect b="b" l="l" r="r" t="t"/>
              <a:pathLst>
                <a:path extrusionOk="0" h="17240" w="28554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3248325" y="1611150"/>
              <a:ext cx="1650375" cy="1526575"/>
            </a:xfrm>
            <a:custGeom>
              <a:rect b="b" l="l" r="r" t="t"/>
              <a:pathLst>
                <a:path extrusionOk="0" h="61063" w="66015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3300025" y="1642450"/>
              <a:ext cx="1608675" cy="1498400"/>
            </a:xfrm>
            <a:custGeom>
              <a:rect b="b" l="l" r="r" t="t"/>
              <a:pathLst>
                <a:path extrusionOk="0" h="59936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4"/>
            <p:cNvSpPr/>
            <p:nvPr/>
          </p:nvSpPr>
          <p:spPr>
            <a:xfrm>
              <a:off x="3300025" y="1642450"/>
              <a:ext cx="1608675" cy="1498250"/>
            </a:xfrm>
            <a:custGeom>
              <a:rect b="b" l="l" r="r" t="t"/>
              <a:pathLst>
                <a:path extrusionOk="0" h="59930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4"/>
            <p:cNvSpPr/>
            <p:nvPr/>
          </p:nvSpPr>
          <p:spPr>
            <a:xfrm>
              <a:off x="3360900" y="2295450"/>
              <a:ext cx="525400" cy="746200"/>
            </a:xfrm>
            <a:custGeom>
              <a:rect b="b" l="l" r="r" t="t"/>
              <a:pathLst>
                <a:path extrusionOk="0" h="29848" w="21016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4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4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4"/>
            <p:cNvSpPr/>
            <p:nvPr/>
          </p:nvSpPr>
          <p:spPr>
            <a:xfrm>
              <a:off x="3360900" y="2616925"/>
              <a:ext cx="417825" cy="424725"/>
            </a:xfrm>
            <a:custGeom>
              <a:rect b="b" l="l" r="r" t="t"/>
              <a:pathLst>
                <a:path extrusionOk="0" h="16989" w="16713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4"/>
            <p:cNvSpPr/>
            <p:nvPr/>
          </p:nvSpPr>
          <p:spPr>
            <a:xfrm>
              <a:off x="3717000" y="2415450"/>
              <a:ext cx="121775" cy="140250"/>
            </a:xfrm>
            <a:custGeom>
              <a:rect b="b" l="l" r="r" t="t"/>
              <a:pathLst>
                <a:path extrusionOk="0" h="5610" w="4871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4"/>
            <p:cNvSpPr/>
            <p:nvPr/>
          </p:nvSpPr>
          <p:spPr>
            <a:xfrm>
              <a:off x="3929650" y="1957525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4"/>
            <p:cNvSpPr/>
            <p:nvPr/>
          </p:nvSpPr>
          <p:spPr>
            <a:xfrm>
              <a:off x="3929650" y="2031025"/>
              <a:ext cx="914650" cy="546800"/>
            </a:xfrm>
            <a:custGeom>
              <a:rect b="b" l="l" r="r" t="t"/>
              <a:pathLst>
                <a:path extrusionOk="0" h="21872" w="36586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4"/>
            <p:cNvSpPr/>
            <p:nvPr/>
          </p:nvSpPr>
          <p:spPr>
            <a:xfrm>
              <a:off x="3929650" y="1809550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4"/>
            <p:cNvSpPr/>
            <p:nvPr/>
          </p:nvSpPr>
          <p:spPr>
            <a:xfrm>
              <a:off x="3929650" y="1883425"/>
              <a:ext cx="914000" cy="546800"/>
            </a:xfrm>
            <a:custGeom>
              <a:rect b="b" l="l" r="r" t="t"/>
              <a:pathLst>
                <a:path extrusionOk="0" h="21872" w="3656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4"/>
            <p:cNvSpPr/>
            <p:nvPr/>
          </p:nvSpPr>
          <p:spPr>
            <a:xfrm>
              <a:off x="3929650" y="2214500"/>
              <a:ext cx="724700" cy="437550"/>
            </a:xfrm>
            <a:custGeom>
              <a:rect b="b" l="l" r="r" t="t"/>
              <a:pathLst>
                <a:path extrusionOk="0" h="17502" w="28988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4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4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4"/>
            <p:cNvSpPr/>
            <p:nvPr/>
          </p:nvSpPr>
          <p:spPr>
            <a:xfrm>
              <a:off x="4845300" y="4384425"/>
              <a:ext cx="190150" cy="225150"/>
            </a:xfrm>
            <a:custGeom>
              <a:rect b="b" l="l" r="r" t="t"/>
              <a:pathLst>
                <a:path extrusionOk="0" h="9006" w="7606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4"/>
            <p:cNvSpPr/>
            <p:nvPr/>
          </p:nvSpPr>
          <p:spPr>
            <a:xfrm>
              <a:off x="4163975" y="4592375"/>
              <a:ext cx="317750" cy="62350"/>
            </a:xfrm>
            <a:custGeom>
              <a:rect b="b" l="l" r="r" t="t"/>
              <a:pathLst>
                <a:path extrusionOk="0" h="2494" w="1271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4"/>
            <p:cNvSpPr/>
            <p:nvPr/>
          </p:nvSpPr>
          <p:spPr>
            <a:xfrm>
              <a:off x="4158975" y="4497000"/>
              <a:ext cx="321075" cy="144300"/>
            </a:xfrm>
            <a:custGeom>
              <a:rect b="b" l="l" r="r" t="t"/>
              <a:pathLst>
                <a:path extrusionOk="0" h="5772" w="12843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4"/>
            <p:cNvSpPr/>
            <p:nvPr/>
          </p:nvSpPr>
          <p:spPr>
            <a:xfrm>
              <a:off x="4364125" y="4425275"/>
              <a:ext cx="99250" cy="109275"/>
            </a:xfrm>
            <a:custGeom>
              <a:rect b="b" l="l" r="r" t="t"/>
              <a:pathLst>
                <a:path extrusionOk="0" h="4371" w="397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4"/>
            <p:cNvSpPr/>
            <p:nvPr/>
          </p:nvSpPr>
          <p:spPr>
            <a:xfrm>
              <a:off x="4158975" y="4521475"/>
              <a:ext cx="105100" cy="108150"/>
            </a:xfrm>
            <a:custGeom>
              <a:rect b="b" l="l" r="r" t="t"/>
              <a:pathLst>
                <a:path extrusionOk="0" h="4326" w="4204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4"/>
            <p:cNvSpPr/>
            <p:nvPr/>
          </p:nvSpPr>
          <p:spPr>
            <a:xfrm>
              <a:off x="4851975" y="4261275"/>
              <a:ext cx="119275" cy="133175"/>
            </a:xfrm>
            <a:custGeom>
              <a:rect b="b" l="l" r="r" t="t"/>
              <a:pathLst>
                <a:path extrusionOk="0" h="5327" w="4771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4"/>
            <p:cNvSpPr/>
            <p:nvPr/>
          </p:nvSpPr>
          <p:spPr>
            <a:xfrm>
              <a:off x="4847800" y="4337950"/>
              <a:ext cx="172650" cy="251700"/>
            </a:xfrm>
            <a:custGeom>
              <a:rect b="b" l="l" r="r" t="t"/>
              <a:pathLst>
                <a:path extrusionOk="0" h="10068" w="6906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4"/>
            <p:cNvSpPr/>
            <p:nvPr/>
          </p:nvSpPr>
          <p:spPr>
            <a:xfrm>
              <a:off x="4321600" y="4520875"/>
              <a:ext cx="24200" cy="51800"/>
            </a:xfrm>
            <a:custGeom>
              <a:rect b="b" l="l" r="r" t="t"/>
              <a:pathLst>
                <a:path extrusionOk="0" h="2072" w="968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4"/>
            <p:cNvSpPr/>
            <p:nvPr/>
          </p:nvSpPr>
          <p:spPr>
            <a:xfrm>
              <a:off x="4293225" y="4525025"/>
              <a:ext cx="20875" cy="46400"/>
            </a:xfrm>
            <a:custGeom>
              <a:rect b="b" l="l" r="r" t="t"/>
              <a:pathLst>
                <a:path extrusionOk="0" h="1856" w="835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4"/>
            <p:cNvSpPr/>
            <p:nvPr/>
          </p:nvSpPr>
          <p:spPr>
            <a:xfrm>
              <a:off x="4258275" y="4523225"/>
              <a:ext cx="28325" cy="45625"/>
            </a:xfrm>
            <a:custGeom>
              <a:rect b="b" l="l" r="r" t="t"/>
              <a:pathLst>
                <a:path extrusionOk="0" h="1825" w="1133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4"/>
            <p:cNvSpPr/>
            <p:nvPr/>
          </p:nvSpPr>
          <p:spPr>
            <a:xfrm>
              <a:off x="4848625" y="4512625"/>
              <a:ext cx="61750" cy="76950"/>
            </a:xfrm>
            <a:custGeom>
              <a:rect b="b" l="l" r="r" t="t"/>
              <a:pathLst>
                <a:path extrusionOk="0" h="3078" w="247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4"/>
            <p:cNvSpPr/>
            <p:nvPr/>
          </p:nvSpPr>
          <p:spPr>
            <a:xfrm>
              <a:off x="4907000" y="4439450"/>
              <a:ext cx="25050" cy="23775"/>
            </a:xfrm>
            <a:custGeom>
              <a:rect b="b" l="l" r="r" t="t"/>
              <a:pathLst>
                <a:path extrusionOk="0" h="951" w="1002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4"/>
            <p:cNvSpPr/>
            <p:nvPr/>
          </p:nvSpPr>
          <p:spPr>
            <a:xfrm>
              <a:off x="4912000" y="4474475"/>
              <a:ext cx="19225" cy="32550"/>
            </a:xfrm>
            <a:custGeom>
              <a:rect b="b" l="l" r="r" t="t"/>
              <a:pathLst>
                <a:path extrusionOk="0" h="1302" w="769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4"/>
            <p:cNvSpPr/>
            <p:nvPr/>
          </p:nvSpPr>
          <p:spPr>
            <a:xfrm>
              <a:off x="4905350" y="4502825"/>
              <a:ext cx="24350" cy="29700"/>
            </a:xfrm>
            <a:custGeom>
              <a:rect b="b" l="l" r="r" t="t"/>
              <a:pathLst>
                <a:path extrusionOk="0" h="1188" w="974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4"/>
            <p:cNvSpPr/>
            <p:nvPr/>
          </p:nvSpPr>
          <p:spPr>
            <a:xfrm>
              <a:off x="4324100" y="3291975"/>
              <a:ext cx="617125" cy="1168650"/>
            </a:xfrm>
            <a:custGeom>
              <a:rect b="b" l="l" r="r" t="t"/>
              <a:pathLst>
                <a:path extrusionOk="0" h="46746" w="24685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4"/>
            <p:cNvSpPr/>
            <p:nvPr/>
          </p:nvSpPr>
          <p:spPr>
            <a:xfrm>
              <a:off x="4555925" y="3440400"/>
              <a:ext cx="150125" cy="333600"/>
            </a:xfrm>
            <a:custGeom>
              <a:rect b="b" l="l" r="r" t="t"/>
              <a:pathLst>
                <a:path extrusionOk="0" h="13344" w="6005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4"/>
            <p:cNvSpPr/>
            <p:nvPr/>
          </p:nvSpPr>
          <p:spPr>
            <a:xfrm>
              <a:off x="4640150" y="2774100"/>
              <a:ext cx="226850" cy="542900"/>
            </a:xfrm>
            <a:custGeom>
              <a:rect b="b" l="l" r="r" t="t"/>
              <a:pathLst>
                <a:path extrusionOk="0" h="21716" w="9074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4"/>
            <p:cNvSpPr/>
            <p:nvPr/>
          </p:nvSpPr>
          <p:spPr>
            <a:xfrm>
              <a:off x="4391750" y="2557275"/>
              <a:ext cx="29925" cy="57575"/>
            </a:xfrm>
            <a:custGeom>
              <a:rect b="b" l="l" r="r" t="t"/>
              <a:pathLst>
                <a:path extrusionOk="0" h="2303" w="1197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4"/>
            <p:cNvSpPr/>
            <p:nvPr/>
          </p:nvSpPr>
          <p:spPr>
            <a:xfrm>
              <a:off x="4406650" y="2444725"/>
              <a:ext cx="250200" cy="332725"/>
            </a:xfrm>
            <a:custGeom>
              <a:rect b="b" l="l" r="r" t="t"/>
              <a:pathLst>
                <a:path extrusionOk="0" h="13309" w="10008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4"/>
            <p:cNvSpPr/>
            <p:nvPr/>
          </p:nvSpPr>
          <p:spPr>
            <a:xfrm>
              <a:off x="4339100" y="2764000"/>
              <a:ext cx="419500" cy="617225"/>
            </a:xfrm>
            <a:custGeom>
              <a:rect b="b" l="l" r="r" t="t"/>
              <a:pathLst>
                <a:path extrusionOk="0" h="24689" w="1678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4"/>
            <p:cNvSpPr/>
            <p:nvPr/>
          </p:nvSpPr>
          <p:spPr>
            <a:xfrm>
              <a:off x="4524225" y="2941725"/>
              <a:ext cx="233525" cy="438650"/>
            </a:xfrm>
            <a:custGeom>
              <a:rect b="b" l="l" r="r" t="t"/>
              <a:pathLst>
                <a:path extrusionOk="0" h="17546" w="9341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4"/>
            <p:cNvSpPr/>
            <p:nvPr/>
          </p:nvSpPr>
          <p:spPr>
            <a:xfrm>
              <a:off x="4440000" y="2692375"/>
              <a:ext cx="63400" cy="20075"/>
            </a:xfrm>
            <a:custGeom>
              <a:rect b="b" l="l" r="r" t="t"/>
              <a:pathLst>
                <a:path extrusionOk="0" h="803" w="2536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4"/>
            <p:cNvSpPr/>
            <p:nvPr/>
          </p:nvSpPr>
          <p:spPr>
            <a:xfrm>
              <a:off x="4341600" y="2331750"/>
              <a:ext cx="400325" cy="374900"/>
            </a:xfrm>
            <a:custGeom>
              <a:rect b="b" l="l" r="r" t="t"/>
              <a:pathLst>
                <a:path extrusionOk="0" h="14996" w="16013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4"/>
            <p:cNvSpPr/>
            <p:nvPr/>
          </p:nvSpPr>
          <p:spPr>
            <a:xfrm>
              <a:off x="3691775" y="2614950"/>
              <a:ext cx="791625" cy="373525"/>
            </a:xfrm>
            <a:custGeom>
              <a:rect b="b" l="l" r="r" t="t"/>
              <a:pathLst>
                <a:path extrusionOk="0" h="14941" w="31665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54"/>
          <p:cNvSpPr txBox="1"/>
          <p:nvPr>
            <p:ph idx="2" type="title"/>
          </p:nvPr>
        </p:nvSpPr>
        <p:spPr>
          <a:xfrm>
            <a:off x="6302925" y="3623050"/>
            <a:ext cx="29322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/>
              <a:t>Step 5</a:t>
            </a:r>
            <a:endParaRPr sz="6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55"/>
          <p:cNvSpPr txBox="1"/>
          <p:nvPr/>
        </p:nvSpPr>
        <p:spPr>
          <a:xfrm>
            <a:off x="0" y="0"/>
            <a:ext cx="829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rPr>
              <a:t>Monitoring and update</a:t>
            </a:r>
            <a:endParaRPr b="1" sz="1700"/>
          </a:p>
        </p:txBody>
      </p:sp>
      <p:sp>
        <p:nvSpPr>
          <p:cNvPr id="1411" name="Google Shape;1411;p55"/>
          <p:cNvSpPr txBox="1"/>
          <p:nvPr/>
        </p:nvSpPr>
        <p:spPr>
          <a:xfrm>
            <a:off x="1332450" y="648000"/>
            <a:ext cx="6828300" cy="5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Be Vietnam ExtraBold"/>
                <a:ea typeface="Be Vietnam ExtraBold"/>
                <a:cs typeface="Be Vietnam ExtraBold"/>
                <a:sym typeface="Be Vietnam ExtraBold"/>
              </a:rPr>
              <a:t>Establish inclusive language committee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e Vietnam"/>
              <a:buChar char="●"/>
            </a:pPr>
            <a:r>
              <a:rPr lang="en-GB" sz="1700">
                <a:latin typeface="Be Vietnam"/>
                <a:ea typeface="Be Vietnam"/>
                <a:cs typeface="Be Vietnam"/>
                <a:sym typeface="Be Vietnam"/>
              </a:rPr>
              <a:t>Supervise the implementation </a:t>
            </a:r>
            <a:endParaRPr sz="1700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e Vietnam"/>
              <a:buChar char="●"/>
            </a:pPr>
            <a:r>
              <a:rPr lang="en-GB" sz="1700">
                <a:latin typeface="Be Vietnam"/>
                <a:ea typeface="Be Vietnam"/>
                <a:cs typeface="Be Vietnam"/>
                <a:sym typeface="Be Vietnam"/>
              </a:rPr>
              <a:t>Receive and evaluate feedback </a:t>
            </a:r>
            <a:endParaRPr sz="1700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e Vietnam"/>
              <a:buChar char="●"/>
            </a:pPr>
            <a:r>
              <a:rPr lang="en-GB" sz="1700">
                <a:latin typeface="Be Vietnam"/>
                <a:ea typeface="Be Vietnam"/>
                <a:cs typeface="Be Vietnam"/>
                <a:sym typeface="Be Vietnam"/>
              </a:rPr>
              <a:t>Assist each department in joining the plan</a:t>
            </a:r>
            <a:endParaRPr sz="1700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e Vietnam"/>
              <a:buChar char="●"/>
            </a:pPr>
            <a:r>
              <a:rPr lang="en-GB" sz="1700">
                <a:latin typeface="Be Vietnam"/>
                <a:ea typeface="Be Vietnam"/>
                <a:cs typeface="Be Vietnam"/>
                <a:sym typeface="Be Vietnam"/>
              </a:rPr>
              <a:t>Report deficiencies and solving  plan</a:t>
            </a:r>
            <a:endParaRPr sz="1700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e Vietnam"/>
              <a:buChar char="●"/>
            </a:pPr>
            <a:r>
              <a:rPr lang="en-GB" sz="1700">
                <a:latin typeface="Be Vietnam"/>
                <a:ea typeface="Be Vietnam"/>
                <a:cs typeface="Be Vietnam"/>
                <a:sym typeface="Be Vietnam"/>
              </a:rPr>
              <a:t>Set up monthly goal, quarterly goal, and yearly goal</a:t>
            </a:r>
            <a:endParaRPr sz="1700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e Vietnam"/>
              <a:buChar char="●"/>
            </a:pPr>
            <a:r>
              <a:rPr lang="en-GB" sz="1700">
                <a:latin typeface="Be Vietnam"/>
                <a:ea typeface="Be Vietnam"/>
                <a:cs typeface="Be Vietnam"/>
                <a:sym typeface="Be Vietnam"/>
              </a:rPr>
              <a:t>Conduct separate costs, benefits, and evaluations</a:t>
            </a:r>
            <a:endParaRPr sz="1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/>
          <p:nvPr/>
        </p:nvSpPr>
        <p:spPr>
          <a:xfrm flipH="1">
            <a:off x="2272988" y="2251438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8"/>
          <p:cNvSpPr/>
          <p:nvPr/>
        </p:nvSpPr>
        <p:spPr>
          <a:xfrm flipH="1">
            <a:off x="2351913" y="361571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8"/>
          <p:cNvSpPr/>
          <p:nvPr/>
        </p:nvSpPr>
        <p:spPr>
          <a:xfrm flipH="1">
            <a:off x="2272988" y="1162438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8"/>
          <p:cNvSpPr txBox="1"/>
          <p:nvPr>
            <p:ph type="title"/>
          </p:nvPr>
        </p:nvSpPr>
        <p:spPr>
          <a:xfrm flipH="1">
            <a:off x="1307563" y="1213250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512" name="Google Shape;512;p38"/>
          <p:cNvSpPr txBox="1"/>
          <p:nvPr>
            <p:ph idx="9" type="title"/>
          </p:nvPr>
        </p:nvSpPr>
        <p:spPr>
          <a:xfrm>
            <a:off x="1271937" y="2361050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513" name="Google Shape;513;p38"/>
          <p:cNvSpPr txBox="1"/>
          <p:nvPr>
            <p:ph idx="13" type="title"/>
          </p:nvPr>
        </p:nvSpPr>
        <p:spPr>
          <a:xfrm>
            <a:off x="1307563" y="36157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514" name="Google Shape;514;p38"/>
          <p:cNvSpPr txBox="1"/>
          <p:nvPr/>
        </p:nvSpPr>
        <p:spPr>
          <a:xfrm>
            <a:off x="1691688" y="1573250"/>
            <a:ext cx="27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Introduction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2211675" y="2721050"/>
            <a:ext cx="19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Steps in framework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2173263" y="40404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Feasibility</a:t>
            </a:r>
            <a:r>
              <a:rPr b="1" lang="en-GB" sz="19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517" name="Google Shape;517;p38"/>
          <p:cNvSpPr txBox="1"/>
          <p:nvPr>
            <p:ph idx="17" type="title"/>
          </p:nvPr>
        </p:nvSpPr>
        <p:spPr>
          <a:xfrm>
            <a:off x="466125" y="2382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518" name="Google Shape;518;p38"/>
          <p:cNvSpPr txBox="1"/>
          <p:nvPr/>
        </p:nvSpPr>
        <p:spPr>
          <a:xfrm>
            <a:off x="5588750" y="1088150"/>
            <a:ext cx="3503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❖"/>
            </a:pPr>
            <a:r>
              <a:rPr b="1" lang="en-GB">
                <a:latin typeface="Libre Franklin"/>
                <a:ea typeface="Libre Franklin"/>
                <a:cs typeface="Libre Franklin"/>
                <a:sym typeface="Libre Franklin"/>
              </a:rPr>
              <a:t>Establish</a:t>
            </a: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 the control </a:t>
            </a: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environment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❖"/>
            </a:pPr>
            <a:r>
              <a:rPr b="1" lang="en-GB">
                <a:latin typeface="Libre Franklin"/>
                <a:ea typeface="Libre Franklin"/>
                <a:cs typeface="Libre Franklin"/>
                <a:sym typeface="Libre Franklin"/>
              </a:rPr>
              <a:t>Evaluate</a:t>
            </a: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 current situation</a:t>
            </a: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❖"/>
            </a:pPr>
            <a:r>
              <a:rPr b="1" lang="en-GB">
                <a:latin typeface="Libre Franklin"/>
                <a:ea typeface="Libre Franklin"/>
                <a:cs typeface="Libre Franklin"/>
                <a:sym typeface="Libre Franklin"/>
              </a:rPr>
              <a:t>Control</a:t>
            </a: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 activities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b="1" lang="en-GB">
                <a:solidFill>
                  <a:schemeClr val="dk1"/>
                </a:solidFill>
              </a:rPr>
              <a:t>Ensure </a:t>
            </a:r>
            <a:r>
              <a:rPr lang="en-GB">
                <a:solidFill>
                  <a:schemeClr val="dk1"/>
                </a:solidFill>
              </a:rPr>
              <a:t>the information quality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-GB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rPr>
              <a:t>Monitor </a:t>
            </a:r>
            <a:r>
              <a:rPr lang="en-GB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&amp; Update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519" name="Google Shape;519;p38"/>
          <p:cNvCxnSpPr>
            <a:stCxn id="515" idx="3"/>
          </p:cNvCxnSpPr>
          <p:nvPr/>
        </p:nvCxnSpPr>
        <p:spPr>
          <a:xfrm flipH="1" rot="10800000">
            <a:off x="4133775" y="1751600"/>
            <a:ext cx="1627500" cy="13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38"/>
          <p:cNvCxnSpPr>
            <a:stCxn id="515" idx="3"/>
          </p:cNvCxnSpPr>
          <p:nvPr/>
        </p:nvCxnSpPr>
        <p:spPr>
          <a:xfrm flipH="1" rot="10800000">
            <a:off x="4133775" y="2156600"/>
            <a:ext cx="1627500" cy="9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38"/>
          <p:cNvCxnSpPr/>
          <p:nvPr/>
        </p:nvCxnSpPr>
        <p:spPr>
          <a:xfrm flipH="1" rot="10800000">
            <a:off x="4143825" y="2602250"/>
            <a:ext cx="1597200" cy="4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38"/>
          <p:cNvCxnSpPr>
            <a:stCxn id="515" idx="3"/>
          </p:cNvCxnSpPr>
          <p:nvPr/>
        </p:nvCxnSpPr>
        <p:spPr>
          <a:xfrm flipH="1" rot="10800000">
            <a:off x="4133775" y="3017300"/>
            <a:ext cx="16275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38"/>
          <p:cNvCxnSpPr>
            <a:stCxn id="515" idx="3"/>
          </p:cNvCxnSpPr>
          <p:nvPr/>
        </p:nvCxnSpPr>
        <p:spPr>
          <a:xfrm>
            <a:off x="4133775" y="3090500"/>
            <a:ext cx="1607100" cy="3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56"/>
          <p:cNvSpPr txBox="1"/>
          <p:nvPr>
            <p:ph type="title"/>
          </p:nvPr>
        </p:nvSpPr>
        <p:spPr>
          <a:xfrm>
            <a:off x="5678225" y="882000"/>
            <a:ext cx="31533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Feasibility Analysis</a:t>
            </a:r>
            <a:endParaRPr sz="7200"/>
          </a:p>
        </p:txBody>
      </p:sp>
      <p:grpSp>
        <p:nvGrpSpPr>
          <p:cNvPr id="1417" name="Google Shape;1417;p56"/>
          <p:cNvGrpSpPr/>
          <p:nvPr/>
        </p:nvGrpSpPr>
        <p:grpSpPr>
          <a:xfrm>
            <a:off x="720009" y="950857"/>
            <a:ext cx="2991737" cy="2915200"/>
            <a:chOff x="1532925" y="519425"/>
            <a:chExt cx="4318950" cy="4374550"/>
          </a:xfrm>
        </p:grpSpPr>
        <p:sp>
          <p:nvSpPr>
            <p:cNvPr id="1418" name="Google Shape;1418;p56"/>
            <p:cNvSpPr/>
            <p:nvPr/>
          </p:nvSpPr>
          <p:spPr>
            <a:xfrm>
              <a:off x="4106425" y="4294350"/>
              <a:ext cx="1037450" cy="599625"/>
            </a:xfrm>
            <a:custGeom>
              <a:rect b="b" l="l" r="r" t="t"/>
              <a:pathLst>
                <a:path extrusionOk="0" h="23985" w="41498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6"/>
            <p:cNvSpPr/>
            <p:nvPr/>
          </p:nvSpPr>
          <p:spPr>
            <a:xfrm>
              <a:off x="2182575" y="3091400"/>
              <a:ext cx="2678600" cy="1546975"/>
            </a:xfrm>
            <a:custGeom>
              <a:rect b="b" l="l" r="r" t="t"/>
              <a:pathLst>
                <a:path extrusionOk="0" h="61879" w="107144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6"/>
            <p:cNvSpPr/>
            <p:nvPr/>
          </p:nvSpPr>
          <p:spPr>
            <a:xfrm>
              <a:off x="2774650" y="874100"/>
              <a:ext cx="354450" cy="276200"/>
            </a:xfrm>
            <a:custGeom>
              <a:rect b="b" l="l" r="r" t="t"/>
              <a:pathLst>
                <a:path extrusionOk="0" h="11048" w="14178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6"/>
            <p:cNvSpPr/>
            <p:nvPr/>
          </p:nvSpPr>
          <p:spPr>
            <a:xfrm>
              <a:off x="2068325" y="874125"/>
              <a:ext cx="539575" cy="420025"/>
            </a:xfrm>
            <a:custGeom>
              <a:rect b="b" l="l" r="r" t="t"/>
              <a:pathLst>
                <a:path extrusionOk="0" h="16801" w="21583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6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6"/>
            <p:cNvSpPr/>
            <p:nvPr/>
          </p:nvSpPr>
          <p:spPr>
            <a:xfrm>
              <a:off x="1689700" y="1801725"/>
              <a:ext cx="157650" cy="238525"/>
            </a:xfrm>
            <a:custGeom>
              <a:rect b="b" l="l" r="r" t="t"/>
              <a:pathLst>
                <a:path extrusionOk="0" h="9541" w="6306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6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6"/>
            <p:cNvSpPr/>
            <p:nvPr/>
          </p:nvSpPr>
          <p:spPr>
            <a:xfrm>
              <a:off x="1743075" y="1627175"/>
              <a:ext cx="225200" cy="413075"/>
            </a:xfrm>
            <a:custGeom>
              <a:rect b="b" l="l" r="r" t="t"/>
              <a:pathLst>
                <a:path extrusionOk="0" h="16523" w="9008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6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6"/>
            <p:cNvSpPr/>
            <p:nvPr/>
          </p:nvSpPr>
          <p:spPr>
            <a:xfrm>
              <a:off x="5017925" y="1450650"/>
              <a:ext cx="104250" cy="157625"/>
            </a:xfrm>
            <a:custGeom>
              <a:rect b="b" l="l" r="r" t="t"/>
              <a:pathLst>
                <a:path extrusionOk="0" h="6305" w="417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6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6"/>
            <p:cNvSpPr/>
            <p:nvPr/>
          </p:nvSpPr>
          <p:spPr>
            <a:xfrm>
              <a:off x="5053775" y="1335900"/>
              <a:ext cx="148475" cy="272375"/>
            </a:xfrm>
            <a:custGeom>
              <a:rect b="b" l="l" r="r" t="t"/>
              <a:pathLst>
                <a:path extrusionOk="0" h="10895" w="5939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6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6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6"/>
            <p:cNvSpPr/>
            <p:nvPr/>
          </p:nvSpPr>
          <p:spPr>
            <a:xfrm>
              <a:off x="5507425" y="2872175"/>
              <a:ext cx="195175" cy="568250"/>
            </a:xfrm>
            <a:custGeom>
              <a:rect b="b" l="l" r="r" t="t"/>
              <a:pathLst>
                <a:path extrusionOk="0" h="22730" w="7807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6"/>
            <p:cNvSpPr/>
            <p:nvPr/>
          </p:nvSpPr>
          <p:spPr>
            <a:xfrm>
              <a:off x="5472400" y="3043000"/>
              <a:ext cx="379475" cy="549200"/>
            </a:xfrm>
            <a:custGeom>
              <a:rect b="b" l="l" r="r" t="t"/>
              <a:pathLst>
                <a:path extrusionOk="0" h="21968" w="15179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6"/>
            <p:cNvSpPr/>
            <p:nvPr/>
          </p:nvSpPr>
          <p:spPr>
            <a:xfrm>
              <a:off x="5582500" y="3069925"/>
              <a:ext cx="199650" cy="449725"/>
            </a:xfrm>
            <a:custGeom>
              <a:rect b="b" l="l" r="r" t="t"/>
              <a:pathLst>
                <a:path extrusionOk="0" h="17989" w="7986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6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6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6"/>
            <p:cNvSpPr/>
            <p:nvPr/>
          </p:nvSpPr>
          <p:spPr>
            <a:xfrm>
              <a:off x="1685450" y="3097950"/>
              <a:ext cx="196925" cy="568475"/>
            </a:xfrm>
            <a:custGeom>
              <a:rect b="b" l="l" r="r" t="t"/>
              <a:pathLst>
                <a:path extrusionOk="0" h="22739" w="7877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6"/>
            <p:cNvSpPr/>
            <p:nvPr/>
          </p:nvSpPr>
          <p:spPr>
            <a:xfrm>
              <a:off x="1532925" y="3268175"/>
              <a:ext cx="379475" cy="548350"/>
            </a:xfrm>
            <a:custGeom>
              <a:rect b="b" l="l" r="r" t="t"/>
              <a:pathLst>
                <a:path extrusionOk="0" h="21934" w="15179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6"/>
            <p:cNvSpPr/>
            <p:nvPr/>
          </p:nvSpPr>
          <p:spPr>
            <a:xfrm>
              <a:off x="1604650" y="3294875"/>
              <a:ext cx="197675" cy="449950"/>
            </a:xfrm>
            <a:custGeom>
              <a:rect b="b" l="l" r="r" t="t"/>
              <a:pathLst>
                <a:path extrusionOk="0" h="17998" w="7907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6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6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6"/>
            <p:cNvSpPr/>
            <p:nvPr/>
          </p:nvSpPr>
          <p:spPr>
            <a:xfrm>
              <a:off x="2151700" y="2029400"/>
              <a:ext cx="134300" cy="2395900"/>
            </a:xfrm>
            <a:custGeom>
              <a:rect b="b" l="l" r="r" t="t"/>
              <a:pathLst>
                <a:path extrusionOk="0" h="95836" w="5372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6"/>
            <p:cNvSpPr/>
            <p:nvPr/>
          </p:nvSpPr>
          <p:spPr>
            <a:xfrm>
              <a:off x="2234275" y="566675"/>
              <a:ext cx="2658575" cy="3862325"/>
            </a:xfrm>
            <a:custGeom>
              <a:rect b="b" l="l" r="r" t="t"/>
              <a:pathLst>
                <a:path extrusionOk="0" h="154493" w="106343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6"/>
            <p:cNvSpPr/>
            <p:nvPr/>
          </p:nvSpPr>
          <p:spPr>
            <a:xfrm>
              <a:off x="2234275" y="566675"/>
              <a:ext cx="2658575" cy="3861950"/>
            </a:xfrm>
            <a:custGeom>
              <a:rect b="b" l="l" r="r" t="t"/>
              <a:pathLst>
                <a:path extrusionOk="0" h="154478" w="106343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6"/>
            <p:cNvSpPr/>
            <p:nvPr/>
          </p:nvSpPr>
          <p:spPr>
            <a:xfrm>
              <a:off x="2234275" y="1892625"/>
              <a:ext cx="306900" cy="2536375"/>
            </a:xfrm>
            <a:custGeom>
              <a:rect b="b" l="l" r="r" t="t"/>
              <a:pathLst>
                <a:path extrusionOk="0" h="101455" w="12276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6"/>
            <p:cNvSpPr/>
            <p:nvPr/>
          </p:nvSpPr>
          <p:spPr>
            <a:xfrm>
              <a:off x="2295975" y="209110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6"/>
            <p:cNvSpPr/>
            <p:nvPr/>
          </p:nvSpPr>
          <p:spPr>
            <a:xfrm>
              <a:off x="2295975" y="2152825"/>
              <a:ext cx="194325" cy="115925"/>
            </a:xfrm>
            <a:custGeom>
              <a:rect b="b" l="l" r="r" t="t"/>
              <a:pathLst>
                <a:path extrusionOk="0" h="4637" w="7773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6"/>
            <p:cNvSpPr/>
            <p:nvPr/>
          </p:nvSpPr>
          <p:spPr>
            <a:xfrm>
              <a:off x="2295975" y="221535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6"/>
            <p:cNvSpPr/>
            <p:nvPr/>
          </p:nvSpPr>
          <p:spPr>
            <a:xfrm>
              <a:off x="3187875" y="1557800"/>
              <a:ext cx="8350" cy="2296250"/>
            </a:xfrm>
            <a:custGeom>
              <a:rect b="b" l="l" r="r" t="t"/>
              <a:pathLst>
                <a:path extrusionOk="0" h="91850" w="334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6"/>
            <p:cNvSpPr/>
            <p:nvPr/>
          </p:nvSpPr>
          <p:spPr>
            <a:xfrm>
              <a:off x="2903900" y="37224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6"/>
            <p:cNvSpPr/>
            <p:nvPr/>
          </p:nvSpPr>
          <p:spPr>
            <a:xfrm>
              <a:off x="2903900" y="37649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6"/>
            <p:cNvSpPr/>
            <p:nvPr/>
          </p:nvSpPr>
          <p:spPr>
            <a:xfrm>
              <a:off x="2903900" y="3870050"/>
              <a:ext cx="118450" cy="80125"/>
            </a:xfrm>
            <a:custGeom>
              <a:rect b="b" l="l" r="r" t="t"/>
              <a:pathLst>
                <a:path extrusionOk="0" h="3205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6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6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6"/>
            <p:cNvSpPr/>
            <p:nvPr/>
          </p:nvSpPr>
          <p:spPr>
            <a:xfrm>
              <a:off x="2600350" y="3813225"/>
              <a:ext cx="285250" cy="328550"/>
            </a:xfrm>
            <a:custGeom>
              <a:rect b="b" l="l" r="r" t="t"/>
              <a:pathLst>
                <a:path extrusionOk="0" h="13142" w="1141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6"/>
            <p:cNvSpPr/>
            <p:nvPr/>
          </p:nvSpPr>
          <p:spPr>
            <a:xfrm>
              <a:off x="2803850" y="3997575"/>
              <a:ext cx="60900" cy="70700"/>
            </a:xfrm>
            <a:custGeom>
              <a:rect b="b" l="l" r="r" t="t"/>
              <a:pathLst>
                <a:path extrusionOk="0" h="2828" w="2436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2903900" y="33267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6"/>
            <p:cNvSpPr/>
            <p:nvPr/>
          </p:nvSpPr>
          <p:spPr>
            <a:xfrm>
              <a:off x="2903900" y="33693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6"/>
            <p:cNvSpPr/>
            <p:nvPr/>
          </p:nvSpPr>
          <p:spPr>
            <a:xfrm>
              <a:off x="2903900" y="3474375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2600350" y="3417650"/>
              <a:ext cx="285250" cy="328825"/>
            </a:xfrm>
            <a:custGeom>
              <a:rect b="b" l="l" r="r" t="t"/>
              <a:pathLst>
                <a:path extrusionOk="0" h="13153" w="1141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2803850" y="3602025"/>
              <a:ext cx="60900" cy="70400"/>
            </a:xfrm>
            <a:custGeom>
              <a:rect b="b" l="l" r="r" t="t"/>
              <a:pathLst>
                <a:path extrusionOk="0" h="2816" w="2436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2903900" y="29310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2903900" y="29735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6"/>
            <p:cNvSpPr/>
            <p:nvPr/>
          </p:nvSpPr>
          <p:spPr>
            <a:xfrm>
              <a:off x="2903900" y="3078650"/>
              <a:ext cx="118450" cy="80225"/>
            </a:xfrm>
            <a:custGeom>
              <a:rect b="b" l="l" r="r" t="t"/>
              <a:pathLst>
                <a:path extrusionOk="0" h="3209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6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6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6"/>
            <p:cNvSpPr/>
            <p:nvPr/>
          </p:nvSpPr>
          <p:spPr>
            <a:xfrm>
              <a:off x="2600350" y="3022000"/>
              <a:ext cx="285250" cy="328500"/>
            </a:xfrm>
            <a:custGeom>
              <a:rect b="b" l="l" r="r" t="t"/>
              <a:pathLst>
                <a:path extrusionOk="0" h="13140" w="1141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6"/>
            <p:cNvSpPr/>
            <p:nvPr/>
          </p:nvSpPr>
          <p:spPr>
            <a:xfrm>
              <a:off x="2803850" y="3206200"/>
              <a:ext cx="60900" cy="70675"/>
            </a:xfrm>
            <a:custGeom>
              <a:rect b="b" l="l" r="r" t="t"/>
              <a:pathLst>
                <a:path extrusionOk="0" h="2827" w="2436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6"/>
            <p:cNvSpPr/>
            <p:nvPr/>
          </p:nvSpPr>
          <p:spPr>
            <a:xfrm>
              <a:off x="2903900" y="2535375"/>
              <a:ext cx="227700" cy="143050"/>
            </a:xfrm>
            <a:custGeom>
              <a:rect b="b" l="l" r="r" t="t"/>
              <a:pathLst>
                <a:path extrusionOk="0" h="5722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6"/>
            <p:cNvSpPr/>
            <p:nvPr/>
          </p:nvSpPr>
          <p:spPr>
            <a:xfrm>
              <a:off x="2903900" y="25779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6"/>
            <p:cNvSpPr/>
            <p:nvPr/>
          </p:nvSpPr>
          <p:spPr>
            <a:xfrm>
              <a:off x="2903900" y="2683350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6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6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6"/>
            <p:cNvSpPr/>
            <p:nvPr/>
          </p:nvSpPr>
          <p:spPr>
            <a:xfrm>
              <a:off x="2600350" y="2626500"/>
              <a:ext cx="285250" cy="328575"/>
            </a:xfrm>
            <a:custGeom>
              <a:rect b="b" l="l" r="r" t="t"/>
              <a:pathLst>
                <a:path extrusionOk="0" h="13143" w="1141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6"/>
            <p:cNvSpPr/>
            <p:nvPr/>
          </p:nvSpPr>
          <p:spPr>
            <a:xfrm>
              <a:off x="2803850" y="2810875"/>
              <a:ext cx="60900" cy="70325"/>
            </a:xfrm>
            <a:custGeom>
              <a:rect b="b" l="l" r="r" t="t"/>
              <a:pathLst>
                <a:path extrusionOk="0" h="2813" w="2436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6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6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6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6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6"/>
            <p:cNvSpPr/>
            <p:nvPr/>
          </p:nvSpPr>
          <p:spPr>
            <a:xfrm>
              <a:off x="2788000" y="2088600"/>
              <a:ext cx="116775" cy="131875"/>
            </a:xfrm>
            <a:custGeom>
              <a:rect b="b" l="l" r="r" t="t"/>
              <a:pathLst>
                <a:path extrusionOk="0" h="5275" w="4671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6"/>
            <p:cNvSpPr/>
            <p:nvPr/>
          </p:nvSpPr>
          <p:spPr>
            <a:xfrm>
              <a:off x="2799675" y="2099450"/>
              <a:ext cx="69225" cy="47550"/>
            </a:xfrm>
            <a:custGeom>
              <a:rect b="b" l="l" r="r" t="t"/>
              <a:pathLst>
                <a:path extrusionOk="0" h="1902" w="2769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6"/>
            <p:cNvSpPr/>
            <p:nvPr/>
          </p:nvSpPr>
          <p:spPr>
            <a:xfrm>
              <a:off x="2733800" y="1941000"/>
              <a:ext cx="225175" cy="197325"/>
            </a:xfrm>
            <a:custGeom>
              <a:rect b="b" l="l" r="r" t="t"/>
              <a:pathLst>
                <a:path extrusionOk="0" h="7893" w="9007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6"/>
            <p:cNvSpPr/>
            <p:nvPr/>
          </p:nvSpPr>
          <p:spPr>
            <a:xfrm>
              <a:off x="2862225" y="2036075"/>
              <a:ext cx="16700" cy="14400"/>
            </a:xfrm>
            <a:custGeom>
              <a:rect b="b" l="l" r="r" t="t"/>
              <a:pathLst>
                <a:path extrusionOk="0" h="576" w="668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2920600" y="2031075"/>
              <a:ext cx="16700" cy="14375"/>
            </a:xfrm>
            <a:custGeom>
              <a:rect b="b" l="l" r="r" t="t"/>
              <a:pathLst>
                <a:path extrusionOk="0" h="575" w="668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2923925" y="2005400"/>
              <a:ext cx="20875" cy="12350"/>
            </a:xfrm>
            <a:custGeom>
              <a:rect b="b" l="l" r="r" t="t"/>
              <a:pathLst>
                <a:path extrusionOk="0" h="494" w="835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6"/>
            <p:cNvSpPr/>
            <p:nvPr/>
          </p:nvSpPr>
          <p:spPr>
            <a:xfrm>
              <a:off x="2901400" y="2034400"/>
              <a:ext cx="28400" cy="45050"/>
            </a:xfrm>
            <a:custGeom>
              <a:rect b="b" l="l" r="r" t="t"/>
              <a:pathLst>
                <a:path extrusionOk="0" h="1802" w="1136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6"/>
            <p:cNvSpPr/>
            <p:nvPr/>
          </p:nvSpPr>
          <p:spPr>
            <a:xfrm>
              <a:off x="2873050" y="2088600"/>
              <a:ext cx="30050" cy="19500"/>
            </a:xfrm>
            <a:custGeom>
              <a:rect b="b" l="l" r="r" t="t"/>
              <a:pathLst>
                <a:path extrusionOk="0" h="780" w="1202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6"/>
            <p:cNvSpPr/>
            <p:nvPr/>
          </p:nvSpPr>
          <p:spPr>
            <a:xfrm>
              <a:off x="2903900" y="2155325"/>
              <a:ext cx="95950" cy="89250"/>
            </a:xfrm>
            <a:custGeom>
              <a:rect b="b" l="l" r="r" t="t"/>
              <a:pathLst>
                <a:path extrusionOk="0" h="3570" w="3838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6"/>
            <p:cNvSpPr/>
            <p:nvPr/>
          </p:nvSpPr>
          <p:spPr>
            <a:xfrm>
              <a:off x="2873900" y="2093625"/>
              <a:ext cx="19200" cy="14475"/>
            </a:xfrm>
            <a:custGeom>
              <a:rect b="b" l="l" r="r" t="t"/>
              <a:pathLst>
                <a:path extrusionOk="0" h="579" w="768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6"/>
            <p:cNvSpPr/>
            <p:nvPr/>
          </p:nvSpPr>
          <p:spPr>
            <a:xfrm>
              <a:off x="2714600" y="1872525"/>
              <a:ext cx="267725" cy="271975"/>
            </a:xfrm>
            <a:custGeom>
              <a:rect b="b" l="l" r="r" t="t"/>
              <a:pathLst>
                <a:path extrusionOk="0" h="10879" w="10709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6"/>
            <p:cNvSpPr/>
            <p:nvPr/>
          </p:nvSpPr>
          <p:spPr>
            <a:xfrm>
              <a:off x="2669800" y="2289425"/>
              <a:ext cx="378175" cy="248850"/>
            </a:xfrm>
            <a:custGeom>
              <a:rect b="b" l="l" r="r" t="t"/>
              <a:pathLst>
                <a:path extrusionOk="0" h="9954" w="15127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6"/>
            <p:cNvSpPr/>
            <p:nvPr/>
          </p:nvSpPr>
          <p:spPr>
            <a:xfrm>
              <a:off x="2757150" y="2395625"/>
              <a:ext cx="203500" cy="133550"/>
            </a:xfrm>
            <a:custGeom>
              <a:rect b="b" l="l" r="r" t="t"/>
              <a:pathLst>
                <a:path extrusionOk="0" h="5342" w="814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6"/>
            <p:cNvSpPr/>
            <p:nvPr/>
          </p:nvSpPr>
          <p:spPr>
            <a:xfrm>
              <a:off x="2943100" y="2081500"/>
              <a:ext cx="148475" cy="170975"/>
            </a:xfrm>
            <a:custGeom>
              <a:rect b="b" l="l" r="r" t="t"/>
              <a:pathLst>
                <a:path extrusionOk="0" h="6839" w="5939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6"/>
            <p:cNvSpPr/>
            <p:nvPr/>
          </p:nvSpPr>
          <p:spPr>
            <a:xfrm>
              <a:off x="2978125" y="2105500"/>
              <a:ext cx="85100" cy="114675"/>
            </a:xfrm>
            <a:custGeom>
              <a:rect b="b" l="l" r="r" t="t"/>
              <a:pathLst>
                <a:path extrusionOk="0" h="4587" w="3404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6"/>
            <p:cNvSpPr/>
            <p:nvPr/>
          </p:nvSpPr>
          <p:spPr>
            <a:xfrm>
              <a:off x="2998150" y="2137950"/>
              <a:ext cx="44225" cy="50600"/>
            </a:xfrm>
            <a:custGeom>
              <a:rect b="b" l="l" r="r" t="t"/>
              <a:pathLst>
                <a:path extrusionOk="0" h="2024" w="1769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6"/>
            <p:cNvSpPr/>
            <p:nvPr/>
          </p:nvSpPr>
          <p:spPr>
            <a:xfrm>
              <a:off x="3038175" y="2121125"/>
              <a:ext cx="10025" cy="12375"/>
            </a:xfrm>
            <a:custGeom>
              <a:rect b="b" l="l" r="r" t="t"/>
              <a:pathLst>
                <a:path extrusionOk="0" h="495" w="401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6"/>
            <p:cNvSpPr/>
            <p:nvPr/>
          </p:nvSpPr>
          <p:spPr>
            <a:xfrm>
              <a:off x="2683750" y="2189500"/>
              <a:ext cx="99275" cy="181825"/>
            </a:xfrm>
            <a:custGeom>
              <a:rect b="b" l="l" r="r" t="t"/>
              <a:pathLst>
                <a:path extrusionOk="0" h="7273" w="3971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6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6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6"/>
            <p:cNvSpPr/>
            <p:nvPr/>
          </p:nvSpPr>
          <p:spPr>
            <a:xfrm>
              <a:off x="3308375" y="1535025"/>
              <a:ext cx="517875" cy="735250"/>
            </a:xfrm>
            <a:custGeom>
              <a:rect b="b" l="l" r="r" t="t"/>
              <a:pathLst>
                <a:path extrusionOk="0" h="29410" w="20715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3556050" y="1818375"/>
              <a:ext cx="270200" cy="321950"/>
            </a:xfrm>
            <a:custGeom>
              <a:rect b="b" l="l" r="r" t="t"/>
              <a:pathLst>
                <a:path extrusionOk="0" h="12878" w="10808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6"/>
            <p:cNvSpPr/>
            <p:nvPr/>
          </p:nvSpPr>
          <p:spPr>
            <a:xfrm>
              <a:off x="3308375" y="1851825"/>
              <a:ext cx="411150" cy="418450"/>
            </a:xfrm>
            <a:custGeom>
              <a:rect b="b" l="l" r="r" t="t"/>
              <a:pathLst>
                <a:path extrusionOk="0" h="16738" w="16446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6"/>
            <p:cNvSpPr/>
            <p:nvPr/>
          </p:nvSpPr>
          <p:spPr>
            <a:xfrm>
              <a:off x="3659450" y="1654025"/>
              <a:ext cx="119275" cy="137175"/>
            </a:xfrm>
            <a:custGeom>
              <a:rect b="b" l="l" r="r" t="t"/>
              <a:pathLst>
                <a:path extrusionOk="0" h="5487" w="4771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3868775" y="120245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3868775" y="12750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3868775" y="1057350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3868775" y="11299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3868775" y="1455950"/>
              <a:ext cx="713850" cy="431025"/>
            </a:xfrm>
            <a:custGeom>
              <a:rect b="b" l="l" r="r" t="t"/>
              <a:pathLst>
                <a:path extrusionOk="0" h="17241" w="28554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6"/>
            <p:cNvSpPr/>
            <p:nvPr/>
          </p:nvSpPr>
          <p:spPr>
            <a:xfrm>
              <a:off x="3248325" y="2111425"/>
              <a:ext cx="586275" cy="357650"/>
            </a:xfrm>
            <a:custGeom>
              <a:rect b="b" l="l" r="r" t="t"/>
              <a:pathLst>
                <a:path extrusionOk="0" h="14306" w="23451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6"/>
            <p:cNvSpPr/>
            <p:nvPr/>
          </p:nvSpPr>
          <p:spPr>
            <a:xfrm>
              <a:off x="3248325" y="1361250"/>
              <a:ext cx="586275" cy="357975"/>
            </a:xfrm>
            <a:custGeom>
              <a:rect b="b" l="l" r="r" t="t"/>
              <a:pathLst>
                <a:path extrusionOk="0" h="14319" w="23451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6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6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6"/>
            <p:cNvSpPr/>
            <p:nvPr/>
          </p:nvSpPr>
          <p:spPr>
            <a:xfrm>
              <a:off x="3308375" y="2956750"/>
              <a:ext cx="517875" cy="734550"/>
            </a:xfrm>
            <a:custGeom>
              <a:rect b="b" l="l" r="r" t="t"/>
              <a:pathLst>
                <a:path extrusionOk="0" h="29382" w="20715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6"/>
            <p:cNvSpPr/>
            <p:nvPr/>
          </p:nvSpPr>
          <p:spPr>
            <a:xfrm>
              <a:off x="3556050" y="3238675"/>
              <a:ext cx="270200" cy="322675"/>
            </a:xfrm>
            <a:custGeom>
              <a:rect b="b" l="l" r="r" t="t"/>
              <a:pathLst>
                <a:path extrusionOk="0" h="12907" w="10808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6"/>
            <p:cNvSpPr/>
            <p:nvPr/>
          </p:nvSpPr>
          <p:spPr>
            <a:xfrm>
              <a:off x="3308375" y="3272750"/>
              <a:ext cx="411150" cy="418550"/>
            </a:xfrm>
            <a:custGeom>
              <a:rect b="b" l="l" r="r" t="t"/>
              <a:pathLst>
                <a:path extrusionOk="0" h="16742" w="16446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6"/>
            <p:cNvSpPr/>
            <p:nvPr/>
          </p:nvSpPr>
          <p:spPr>
            <a:xfrm>
              <a:off x="3659450" y="3074825"/>
              <a:ext cx="119275" cy="137625"/>
            </a:xfrm>
            <a:custGeom>
              <a:rect b="b" l="l" r="r" t="t"/>
              <a:pathLst>
                <a:path extrusionOk="0" h="5505" w="4771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6"/>
            <p:cNvSpPr/>
            <p:nvPr/>
          </p:nvSpPr>
          <p:spPr>
            <a:xfrm>
              <a:off x="3868775" y="2623475"/>
              <a:ext cx="899825" cy="538100"/>
            </a:xfrm>
            <a:custGeom>
              <a:rect b="b" l="l" r="r" t="t"/>
              <a:pathLst>
                <a:path extrusionOk="0" h="2152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6"/>
            <p:cNvSpPr/>
            <p:nvPr/>
          </p:nvSpPr>
          <p:spPr>
            <a:xfrm>
              <a:off x="3868775" y="26963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6"/>
            <p:cNvSpPr/>
            <p:nvPr/>
          </p:nvSpPr>
          <p:spPr>
            <a:xfrm>
              <a:off x="3868775" y="24778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6"/>
            <p:cNvSpPr/>
            <p:nvPr/>
          </p:nvSpPr>
          <p:spPr>
            <a:xfrm>
              <a:off x="3868775" y="2550450"/>
              <a:ext cx="899825" cy="539050"/>
            </a:xfrm>
            <a:custGeom>
              <a:rect b="b" l="l" r="r" t="t"/>
              <a:pathLst>
                <a:path extrusionOk="0" h="21562" w="35993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6"/>
            <p:cNvSpPr/>
            <p:nvPr/>
          </p:nvSpPr>
          <p:spPr>
            <a:xfrm>
              <a:off x="3868775" y="2876525"/>
              <a:ext cx="713850" cy="431000"/>
            </a:xfrm>
            <a:custGeom>
              <a:rect b="b" l="l" r="r" t="t"/>
              <a:pathLst>
                <a:path extrusionOk="0" h="17240" w="28554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6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6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6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6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6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6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6"/>
            <p:cNvSpPr/>
            <p:nvPr/>
          </p:nvSpPr>
          <p:spPr>
            <a:xfrm>
              <a:off x="3248325" y="1611150"/>
              <a:ext cx="1650375" cy="1526575"/>
            </a:xfrm>
            <a:custGeom>
              <a:rect b="b" l="l" r="r" t="t"/>
              <a:pathLst>
                <a:path extrusionOk="0" h="61063" w="66015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6"/>
            <p:cNvSpPr/>
            <p:nvPr/>
          </p:nvSpPr>
          <p:spPr>
            <a:xfrm>
              <a:off x="3300025" y="1642450"/>
              <a:ext cx="1608675" cy="1498400"/>
            </a:xfrm>
            <a:custGeom>
              <a:rect b="b" l="l" r="r" t="t"/>
              <a:pathLst>
                <a:path extrusionOk="0" h="59936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6"/>
            <p:cNvSpPr/>
            <p:nvPr/>
          </p:nvSpPr>
          <p:spPr>
            <a:xfrm>
              <a:off x="3300025" y="1642450"/>
              <a:ext cx="1608675" cy="1498250"/>
            </a:xfrm>
            <a:custGeom>
              <a:rect b="b" l="l" r="r" t="t"/>
              <a:pathLst>
                <a:path extrusionOk="0" h="59930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6"/>
            <p:cNvSpPr/>
            <p:nvPr/>
          </p:nvSpPr>
          <p:spPr>
            <a:xfrm>
              <a:off x="3360900" y="2295450"/>
              <a:ext cx="525400" cy="746200"/>
            </a:xfrm>
            <a:custGeom>
              <a:rect b="b" l="l" r="r" t="t"/>
              <a:pathLst>
                <a:path extrusionOk="0" h="29848" w="21016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6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6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6"/>
            <p:cNvSpPr/>
            <p:nvPr/>
          </p:nvSpPr>
          <p:spPr>
            <a:xfrm>
              <a:off x="3360900" y="2616925"/>
              <a:ext cx="417825" cy="424725"/>
            </a:xfrm>
            <a:custGeom>
              <a:rect b="b" l="l" r="r" t="t"/>
              <a:pathLst>
                <a:path extrusionOk="0" h="16989" w="16713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6"/>
            <p:cNvSpPr/>
            <p:nvPr/>
          </p:nvSpPr>
          <p:spPr>
            <a:xfrm>
              <a:off x="3717000" y="2415450"/>
              <a:ext cx="121775" cy="140250"/>
            </a:xfrm>
            <a:custGeom>
              <a:rect b="b" l="l" r="r" t="t"/>
              <a:pathLst>
                <a:path extrusionOk="0" h="5610" w="4871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6"/>
            <p:cNvSpPr/>
            <p:nvPr/>
          </p:nvSpPr>
          <p:spPr>
            <a:xfrm>
              <a:off x="3929650" y="1957525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6"/>
            <p:cNvSpPr/>
            <p:nvPr/>
          </p:nvSpPr>
          <p:spPr>
            <a:xfrm>
              <a:off x="3929650" y="2031025"/>
              <a:ext cx="914650" cy="546800"/>
            </a:xfrm>
            <a:custGeom>
              <a:rect b="b" l="l" r="r" t="t"/>
              <a:pathLst>
                <a:path extrusionOk="0" h="21872" w="36586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6"/>
            <p:cNvSpPr/>
            <p:nvPr/>
          </p:nvSpPr>
          <p:spPr>
            <a:xfrm>
              <a:off x="3929650" y="1809550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6"/>
            <p:cNvSpPr/>
            <p:nvPr/>
          </p:nvSpPr>
          <p:spPr>
            <a:xfrm>
              <a:off x="3929650" y="1883425"/>
              <a:ext cx="914000" cy="546800"/>
            </a:xfrm>
            <a:custGeom>
              <a:rect b="b" l="l" r="r" t="t"/>
              <a:pathLst>
                <a:path extrusionOk="0" h="21872" w="3656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6"/>
            <p:cNvSpPr/>
            <p:nvPr/>
          </p:nvSpPr>
          <p:spPr>
            <a:xfrm>
              <a:off x="3929650" y="2214500"/>
              <a:ext cx="724700" cy="437550"/>
            </a:xfrm>
            <a:custGeom>
              <a:rect b="b" l="l" r="r" t="t"/>
              <a:pathLst>
                <a:path extrusionOk="0" h="17502" w="28988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6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6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6"/>
            <p:cNvSpPr/>
            <p:nvPr/>
          </p:nvSpPr>
          <p:spPr>
            <a:xfrm>
              <a:off x="4845300" y="4384425"/>
              <a:ext cx="190150" cy="225150"/>
            </a:xfrm>
            <a:custGeom>
              <a:rect b="b" l="l" r="r" t="t"/>
              <a:pathLst>
                <a:path extrusionOk="0" h="9006" w="7606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6"/>
            <p:cNvSpPr/>
            <p:nvPr/>
          </p:nvSpPr>
          <p:spPr>
            <a:xfrm>
              <a:off x="4163975" y="4592375"/>
              <a:ext cx="317750" cy="62350"/>
            </a:xfrm>
            <a:custGeom>
              <a:rect b="b" l="l" r="r" t="t"/>
              <a:pathLst>
                <a:path extrusionOk="0" h="2494" w="1271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6"/>
            <p:cNvSpPr/>
            <p:nvPr/>
          </p:nvSpPr>
          <p:spPr>
            <a:xfrm>
              <a:off x="4158975" y="4497000"/>
              <a:ext cx="321075" cy="144300"/>
            </a:xfrm>
            <a:custGeom>
              <a:rect b="b" l="l" r="r" t="t"/>
              <a:pathLst>
                <a:path extrusionOk="0" h="5772" w="12843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6"/>
            <p:cNvSpPr/>
            <p:nvPr/>
          </p:nvSpPr>
          <p:spPr>
            <a:xfrm>
              <a:off x="4364125" y="4425275"/>
              <a:ext cx="99250" cy="109275"/>
            </a:xfrm>
            <a:custGeom>
              <a:rect b="b" l="l" r="r" t="t"/>
              <a:pathLst>
                <a:path extrusionOk="0" h="4371" w="397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6"/>
            <p:cNvSpPr/>
            <p:nvPr/>
          </p:nvSpPr>
          <p:spPr>
            <a:xfrm>
              <a:off x="4158975" y="4521475"/>
              <a:ext cx="105100" cy="108150"/>
            </a:xfrm>
            <a:custGeom>
              <a:rect b="b" l="l" r="r" t="t"/>
              <a:pathLst>
                <a:path extrusionOk="0" h="4326" w="4204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6"/>
            <p:cNvSpPr/>
            <p:nvPr/>
          </p:nvSpPr>
          <p:spPr>
            <a:xfrm>
              <a:off x="4851975" y="4261275"/>
              <a:ext cx="119275" cy="133175"/>
            </a:xfrm>
            <a:custGeom>
              <a:rect b="b" l="l" r="r" t="t"/>
              <a:pathLst>
                <a:path extrusionOk="0" h="5327" w="4771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6"/>
            <p:cNvSpPr/>
            <p:nvPr/>
          </p:nvSpPr>
          <p:spPr>
            <a:xfrm>
              <a:off x="4847800" y="4337950"/>
              <a:ext cx="172650" cy="251700"/>
            </a:xfrm>
            <a:custGeom>
              <a:rect b="b" l="l" r="r" t="t"/>
              <a:pathLst>
                <a:path extrusionOk="0" h="10068" w="6906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6"/>
            <p:cNvSpPr/>
            <p:nvPr/>
          </p:nvSpPr>
          <p:spPr>
            <a:xfrm>
              <a:off x="4321600" y="4520875"/>
              <a:ext cx="24200" cy="51800"/>
            </a:xfrm>
            <a:custGeom>
              <a:rect b="b" l="l" r="r" t="t"/>
              <a:pathLst>
                <a:path extrusionOk="0" h="2072" w="968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6"/>
            <p:cNvSpPr/>
            <p:nvPr/>
          </p:nvSpPr>
          <p:spPr>
            <a:xfrm>
              <a:off x="4293225" y="4525025"/>
              <a:ext cx="20875" cy="46400"/>
            </a:xfrm>
            <a:custGeom>
              <a:rect b="b" l="l" r="r" t="t"/>
              <a:pathLst>
                <a:path extrusionOk="0" h="1856" w="835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6"/>
            <p:cNvSpPr/>
            <p:nvPr/>
          </p:nvSpPr>
          <p:spPr>
            <a:xfrm>
              <a:off x="4258275" y="4523225"/>
              <a:ext cx="28325" cy="45625"/>
            </a:xfrm>
            <a:custGeom>
              <a:rect b="b" l="l" r="r" t="t"/>
              <a:pathLst>
                <a:path extrusionOk="0" h="1825" w="1133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6"/>
            <p:cNvSpPr/>
            <p:nvPr/>
          </p:nvSpPr>
          <p:spPr>
            <a:xfrm>
              <a:off x="4848625" y="4512625"/>
              <a:ext cx="61750" cy="76950"/>
            </a:xfrm>
            <a:custGeom>
              <a:rect b="b" l="l" r="r" t="t"/>
              <a:pathLst>
                <a:path extrusionOk="0" h="3078" w="247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6"/>
            <p:cNvSpPr/>
            <p:nvPr/>
          </p:nvSpPr>
          <p:spPr>
            <a:xfrm>
              <a:off x="4907000" y="4439450"/>
              <a:ext cx="25050" cy="23775"/>
            </a:xfrm>
            <a:custGeom>
              <a:rect b="b" l="l" r="r" t="t"/>
              <a:pathLst>
                <a:path extrusionOk="0" h="951" w="1002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6"/>
            <p:cNvSpPr/>
            <p:nvPr/>
          </p:nvSpPr>
          <p:spPr>
            <a:xfrm>
              <a:off x="4912000" y="4474475"/>
              <a:ext cx="19225" cy="32550"/>
            </a:xfrm>
            <a:custGeom>
              <a:rect b="b" l="l" r="r" t="t"/>
              <a:pathLst>
                <a:path extrusionOk="0" h="1302" w="769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6"/>
            <p:cNvSpPr/>
            <p:nvPr/>
          </p:nvSpPr>
          <p:spPr>
            <a:xfrm>
              <a:off x="4905350" y="4502825"/>
              <a:ext cx="24350" cy="29700"/>
            </a:xfrm>
            <a:custGeom>
              <a:rect b="b" l="l" r="r" t="t"/>
              <a:pathLst>
                <a:path extrusionOk="0" h="1188" w="974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6"/>
            <p:cNvSpPr/>
            <p:nvPr/>
          </p:nvSpPr>
          <p:spPr>
            <a:xfrm>
              <a:off x="4324100" y="3291975"/>
              <a:ext cx="617125" cy="1168650"/>
            </a:xfrm>
            <a:custGeom>
              <a:rect b="b" l="l" r="r" t="t"/>
              <a:pathLst>
                <a:path extrusionOk="0" h="46746" w="24685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6"/>
            <p:cNvSpPr/>
            <p:nvPr/>
          </p:nvSpPr>
          <p:spPr>
            <a:xfrm>
              <a:off x="4555925" y="3440400"/>
              <a:ext cx="150125" cy="333600"/>
            </a:xfrm>
            <a:custGeom>
              <a:rect b="b" l="l" r="r" t="t"/>
              <a:pathLst>
                <a:path extrusionOk="0" h="13344" w="6005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6"/>
            <p:cNvSpPr/>
            <p:nvPr/>
          </p:nvSpPr>
          <p:spPr>
            <a:xfrm>
              <a:off x="4640150" y="2774100"/>
              <a:ext cx="226850" cy="542900"/>
            </a:xfrm>
            <a:custGeom>
              <a:rect b="b" l="l" r="r" t="t"/>
              <a:pathLst>
                <a:path extrusionOk="0" h="21716" w="9074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6"/>
            <p:cNvSpPr/>
            <p:nvPr/>
          </p:nvSpPr>
          <p:spPr>
            <a:xfrm>
              <a:off x="4391750" y="2557275"/>
              <a:ext cx="29925" cy="57575"/>
            </a:xfrm>
            <a:custGeom>
              <a:rect b="b" l="l" r="r" t="t"/>
              <a:pathLst>
                <a:path extrusionOk="0" h="2303" w="1197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6"/>
            <p:cNvSpPr/>
            <p:nvPr/>
          </p:nvSpPr>
          <p:spPr>
            <a:xfrm>
              <a:off x="4406650" y="2444725"/>
              <a:ext cx="250200" cy="332725"/>
            </a:xfrm>
            <a:custGeom>
              <a:rect b="b" l="l" r="r" t="t"/>
              <a:pathLst>
                <a:path extrusionOk="0" h="13309" w="10008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6"/>
            <p:cNvSpPr/>
            <p:nvPr/>
          </p:nvSpPr>
          <p:spPr>
            <a:xfrm>
              <a:off x="4339100" y="2764000"/>
              <a:ext cx="419500" cy="617225"/>
            </a:xfrm>
            <a:custGeom>
              <a:rect b="b" l="l" r="r" t="t"/>
              <a:pathLst>
                <a:path extrusionOk="0" h="24689" w="1678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6"/>
            <p:cNvSpPr/>
            <p:nvPr/>
          </p:nvSpPr>
          <p:spPr>
            <a:xfrm>
              <a:off x="4524225" y="2941725"/>
              <a:ext cx="233525" cy="438650"/>
            </a:xfrm>
            <a:custGeom>
              <a:rect b="b" l="l" r="r" t="t"/>
              <a:pathLst>
                <a:path extrusionOk="0" h="17546" w="9341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6"/>
            <p:cNvSpPr/>
            <p:nvPr/>
          </p:nvSpPr>
          <p:spPr>
            <a:xfrm>
              <a:off x="4440000" y="2692375"/>
              <a:ext cx="63400" cy="20075"/>
            </a:xfrm>
            <a:custGeom>
              <a:rect b="b" l="l" r="r" t="t"/>
              <a:pathLst>
                <a:path extrusionOk="0" h="803" w="2536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6"/>
            <p:cNvSpPr/>
            <p:nvPr/>
          </p:nvSpPr>
          <p:spPr>
            <a:xfrm>
              <a:off x="4341600" y="2331750"/>
              <a:ext cx="400325" cy="374900"/>
            </a:xfrm>
            <a:custGeom>
              <a:rect b="b" l="l" r="r" t="t"/>
              <a:pathLst>
                <a:path extrusionOk="0" h="14996" w="16013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6"/>
            <p:cNvSpPr/>
            <p:nvPr/>
          </p:nvSpPr>
          <p:spPr>
            <a:xfrm>
              <a:off x="3691775" y="2614950"/>
              <a:ext cx="791625" cy="373525"/>
            </a:xfrm>
            <a:custGeom>
              <a:rect b="b" l="l" r="r" t="t"/>
              <a:pathLst>
                <a:path extrusionOk="0" h="14941" w="31665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57"/>
          <p:cNvSpPr txBox="1"/>
          <p:nvPr/>
        </p:nvSpPr>
        <p:spPr>
          <a:xfrm>
            <a:off x="0" y="230350"/>
            <a:ext cx="978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Advantages of using COSO framework:</a:t>
            </a:r>
            <a:endParaRPr b="1" sz="2200"/>
          </a:p>
        </p:txBody>
      </p:sp>
      <p:pic>
        <p:nvPicPr>
          <p:cNvPr id="1574" name="Google Shape;15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400" y="1238250"/>
            <a:ext cx="758851" cy="75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57"/>
          <p:cNvSpPr txBox="1"/>
          <p:nvPr/>
        </p:nvSpPr>
        <p:spPr>
          <a:xfrm>
            <a:off x="460800" y="2086950"/>
            <a:ext cx="2683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Successful governance guidelines</a:t>
            </a:r>
            <a:endParaRPr sz="1700"/>
          </a:p>
        </p:txBody>
      </p:sp>
      <p:pic>
        <p:nvPicPr>
          <p:cNvPr id="1576" name="Google Shape;157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400" y="1238250"/>
            <a:ext cx="758851" cy="75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57"/>
          <p:cNvSpPr txBox="1"/>
          <p:nvPr/>
        </p:nvSpPr>
        <p:spPr>
          <a:xfrm>
            <a:off x="3285750" y="2106000"/>
            <a:ext cx="136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Clear plan position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78" name="Google Shape;157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675" y="1154913"/>
            <a:ext cx="758851" cy="75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57"/>
          <p:cNvSpPr txBox="1"/>
          <p:nvPr/>
        </p:nvSpPr>
        <p:spPr>
          <a:xfrm>
            <a:off x="5204325" y="2075125"/>
            <a:ext cx="262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Improve current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internal control strategy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80" name="Google Shape;158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1450" y="3184512"/>
            <a:ext cx="870825" cy="8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57"/>
          <p:cNvSpPr txBox="1"/>
          <p:nvPr/>
        </p:nvSpPr>
        <p:spPr>
          <a:xfrm>
            <a:off x="5346000" y="4108250"/>
            <a:ext cx="1913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Careful structure for following up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82" name="Google Shape;158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4263" y="3184500"/>
            <a:ext cx="801375" cy="8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57"/>
          <p:cNvSpPr txBox="1"/>
          <p:nvPr/>
        </p:nvSpPr>
        <p:spPr>
          <a:xfrm>
            <a:off x="2845425" y="4101375"/>
            <a:ext cx="235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Better </a:t>
            </a:r>
            <a:r>
              <a:rPr lang="en-GB" sz="1700">
                <a:solidFill>
                  <a:schemeClr val="dk1"/>
                </a:solidFill>
              </a:rPr>
              <a:t>Costs savings &amp; allocation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58"/>
          <p:cNvSpPr txBox="1"/>
          <p:nvPr>
            <p:ph type="title"/>
          </p:nvPr>
        </p:nvSpPr>
        <p:spPr>
          <a:xfrm>
            <a:off x="0" y="187650"/>
            <a:ext cx="8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Costs &amp; Benefits of applying </a:t>
            </a: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modified </a:t>
            </a: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COSO framework: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58"/>
          <p:cNvSpPr txBox="1"/>
          <p:nvPr/>
        </p:nvSpPr>
        <p:spPr>
          <a:xfrm>
            <a:off x="1032750" y="1154250"/>
            <a:ext cx="163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980000"/>
                </a:solidFill>
              </a:rPr>
              <a:t>Costs:</a:t>
            </a:r>
            <a:endParaRPr b="1" sz="1900">
              <a:solidFill>
                <a:srgbClr val="980000"/>
              </a:solidFill>
            </a:endParaRPr>
          </a:p>
        </p:txBody>
      </p:sp>
      <p:sp>
        <p:nvSpPr>
          <p:cNvPr id="1590" name="Google Shape;1590;p58"/>
          <p:cNvSpPr txBox="1"/>
          <p:nvPr/>
        </p:nvSpPr>
        <p:spPr>
          <a:xfrm>
            <a:off x="5052900" y="1154250"/>
            <a:ext cx="163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674EA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Benefit</a:t>
            </a:r>
            <a:r>
              <a:rPr b="1" lang="en-GB" sz="1900">
                <a:solidFill>
                  <a:srgbClr val="674EA7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s:</a:t>
            </a:r>
            <a:endParaRPr b="1" sz="1900">
              <a:solidFill>
                <a:srgbClr val="674EA7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1" name="Google Shape;1591;p58"/>
          <p:cNvSpPr txBox="1"/>
          <p:nvPr/>
        </p:nvSpPr>
        <p:spPr>
          <a:xfrm>
            <a:off x="615800" y="1694775"/>
            <a:ext cx="37662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Char char="●"/>
            </a:pPr>
            <a:r>
              <a:rPr lang="en-GB" sz="1700">
                <a:solidFill>
                  <a:srgbClr val="980000"/>
                </a:solidFill>
              </a:rPr>
              <a:t>Education and promotion</a:t>
            </a:r>
            <a:endParaRPr sz="1700">
              <a:solidFill>
                <a:srgbClr val="98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980000"/>
                </a:solidFill>
              </a:rPr>
              <a:t> </a:t>
            </a:r>
            <a:endParaRPr sz="1700">
              <a:solidFill>
                <a:srgbClr val="98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Char char="●"/>
            </a:pPr>
            <a:r>
              <a:rPr lang="en-GB" sz="1700">
                <a:solidFill>
                  <a:srgbClr val="980000"/>
                </a:solidFill>
              </a:rPr>
              <a:t>Database and legacy system update</a:t>
            </a:r>
            <a:endParaRPr sz="1700">
              <a:solidFill>
                <a:srgbClr val="98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8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Char char="●"/>
            </a:pPr>
            <a:r>
              <a:rPr lang="en-GB" sz="1700">
                <a:solidFill>
                  <a:srgbClr val="980000"/>
                </a:solidFill>
              </a:rPr>
              <a:t>Detective tools</a:t>
            </a:r>
            <a:endParaRPr sz="1700">
              <a:solidFill>
                <a:srgbClr val="98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8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Char char="●"/>
            </a:pPr>
            <a:r>
              <a:rPr lang="en-GB" sz="1700">
                <a:solidFill>
                  <a:srgbClr val="980000"/>
                </a:solidFill>
              </a:rPr>
              <a:t>Extra salary for committee</a:t>
            </a:r>
            <a:endParaRPr sz="1700">
              <a:solidFill>
                <a:srgbClr val="980000"/>
              </a:solidFill>
            </a:endParaRPr>
          </a:p>
        </p:txBody>
      </p:sp>
      <p:sp>
        <p:nvSpPr>
          <p:cNvPr id="1592" name="Google Shape;1592;p58"/>
          <p:cNvSpPr txBox="1"/>
          <p:nvPr/>
        </p:nvSpPr>
        <p:spPr>
          <a:xfrm>
            <a:off x="4546650" y="1690875"/>
            <a:ext cx="35940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700"/>
              <a:buChar char="●"/>
            </a:pPr>
            <a:r>
              <a:rPr lang="en-GB" sz="1700">
                <a:solidFill>
                  <a:srgbClr val="674EA7"/>
                </a:solidFill>
              </a:rPr>
              <a:t>Save the loss from employee leaving </a:t>
            </a:r>
            <a:endParaRPr sz="1700">
              <a:solidFill>
                <a:srgbClr val="674EA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74EA7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700"/>
              <a:buChar char="●"/>
            </a:pPr>
            <a:r>
              <a:rPr lang="en-GB" sz="1700">
                <a:solidFill>
                  <a:srgbClr val="674EA7"/>
                </a:solidFill>
              </a:rPr>
              <a:t>Fair and trust working environment</a:t>
            </a:r>
            <a:endParaRPr sz="1700">
              <a:solidFill>
                <a:srgbClr val="674EA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74EA7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700"/>
              <a:buChar char="●"/>
            </a:pPr>
            <a:r>
              <a:rPr lang="en-GB" sz="1700">
                <a:solidFill>
                  <a:srgbClr val="674EA7"/>
                </a:solidFill>
              </a:rPr>
              <a:t>Stronger team cohesion</a:t>
            </a:r>
            <a:endParaRPr sz="1700">
              <a:solidFill>
                <a:srgbClr val="674EA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74EA7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700"/>
              <a:buChar char="●"/>
            </a:pPr>
            <a:r>
              <a:rPr lang="en-GB" sz="1700">
                <a:solidFill>
                  <a:srgbClr val="674EA7"/>
                </a:solidFill>
              </a:rPr>
              <a:t>Productivity increase</a:t>
            </a:r>
            <a:endParaRPr sz="1700">
              <a:solidFill>
                <a:srgbClr val="674EA7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74EA7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700"/>
              <a:buChar char="●"/>
            </a:pPr>
            <a:r>
              <a:rPr lang="en-GB" sz="1700">
                <a:solidFill>
                  <a:srgbClr val="674EA7"/>
                </a:solidFill>
              </a:rPr>
              <a:t>Positive corporate image</a:t>
            </a:r>
            <a:endParaRPr sz="1700">
              <a:solidFill>
                <a:srgbClr val="674EA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1593" name="Google Shape;15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955" y="1184280"/>
            <a:ext cx="416950" cy="4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00" y="1154250"/>
            <a:ext cx="416950" cy="4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59"/>
          <p:cNvSpPr txBox="1"/>
          <p:nvPr>
            <p:ph type="title"/>
          </p:nvPr>
        </p:nvSpPr>
        <p:spPr>
          <a:xfrm>
            <a:off x="5809850" y="1226250"/>
            <a:ext cx="31533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Summary</a:t>
            </a:r>
            <a:endParaRPr sz="7200"/>
          </a:p>
        </p:txBody>
      </p:sp>
      <p:grpSp>
        <p:nvGrpSpPr>
          <p:cNvPr id="1600" name="Google Shape;1600;p59"/>
          <p:cNvGrpSpPr/>
          <p:nvPr/>
        </p:nvGrpSpPr>
        <p:grpSpPr>
          <a:xfrm>
            <a:off x="720009" y="950857"/>
            <a:ext cx="2991737" cy="2915200"/>
            <a:chOff x="1532925" y="519425"/>
            <a:chExt cx="4318950" cy="4374550"/>
          </a:xfrm>
        </p:grpSpPr>
        <p:sp>
          <p:nvSpPr>
            <p:cNvPr id="1601" name="Google Shape;1601;p59"/>
            <p:cNvSpPr/>
            <p:nvPr/>
          </p:nvSpPr>
          <p:spPr>
            <a:xfrm>
              <a:off x="4106425" y="4294350"/>
              <a:ext cx="1037450" cy="599625"/>
            </a:xfrm>
            <a:custGeom>
              <a:rect b="b" l="l" r="r" t="t"/>
              <a:pathLst>
                <a:path extrusionOk="0" h="23985" w="41498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2182575" y="3091400"/>
              <a:ext cx="2678600" cy="1546975"/>
            </a:xfrm>
            <a:custGeom>
              <a:rect b="b" l="l" r="r" t="t"/>
              <a:pathLst>
                <a:path extrusionOk="0" h="61879" w="107144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2774650" y="874100"/>
              <a:ext cx="354450" cy="276200"/>
            </a:xfrm>
            <a:custGeom>
              <a:rect b="b" l="l" r="r" t="t"/>
              <a:pathLst>
                <a:path extrusionOk="0" h="11048" w="14178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2068325" y="874125"/>
              <a:ext cx="539575" cy="420025"/>
            </a:xfrm>
            <a:custGeom>
              <a:rect b="b" l="l" r="r" t="t"/>
              <a:pathLst>
                <a:path extrusionOk="0" h="16801" w="21583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1689700" y="1801725"/>
              <a:ext cx="157650" cy="238525"/>
            </a:xfrm>
            <a:custGeom>
              <a:rect b="b" l="l" r="r" t="t"/>
              <a:pathLst>
                <a:path extrusionOk="0" h="9541" w="6306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1743075" y="1627175"/>
              <a:ext cx="225200" cy="413075"/>
            </a:xfrm>
            <a:custGeom>
              <a:rect b="b" l="l" r="r" t="t"/>
              <a:pathLst>
                <a:path extrusionOk="0" h="16523" w="9008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5017925" y="1450650"/>
              <a:ext cx="104250" cy="157625"/>
            </a:xfrm>
            <a:custGeom>
              <a:rect b="b" l="l" r="r" t="t"/>
              <a:pathLst>
                <a:path extrusionOk="0" h="6305" w="417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5053775" y="1335900"/>
              <a:ext cx="148475" cy="272375"/>
            </a:xfrm>
            <a:custGeom>
              <a:rect b="b" l="l" r="r" t="t"/>
              <a:pathLst>
                <a:path extrusionOk="0" h="10895" w="5939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5507425" y="2872175"/>
              <a:ext cx="195175" cy="568250"/>
            </a:xfrm>
            <a:custGeom>
              <a:rect b="b" l="l" r="r" t="t"/>
              <a:pathLst>
                <a:path extrusionOk="0" h="22730" w="7807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5472400" y="3043000"/>
              <a:ext cx="379475" cy="549200"/>
            </a:xfrm>
            <a:custGeom>
              <a:rect b="b" l="l" r="r" t="t"/>
              <a:pathLst>
                <a:path extrusionOk="0" h="21968" w="15179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5582500" y="3069925"/>
              <a:ext cx="199650" cy="449725"/>
            </a:xfrm>
            <a:custGeom>
              <a:rect b="b" l="l" r="r" t="t"/>
              <a:pathLst>
                <a:path extrusionOk="0" h="17989" w="7986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1685450" y="3097950"/>
              <a:ext cx="196925" cy="568475"/>
            </a:xfrm>
            <a:custGeom>
              <a:rect b="b" l="l" r="r" t="t"/>
              <a:pathLst>
                <a:path extrusionOk="0" h="22739" w="7877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1532925" y="3268175"/>
              <a:ext cx="379475" cy="548350"/>
            </a:xfrm>
            <a:custGeom>
              <a:rect b="b" l="l" r="r" t="t"/>
              <a:pathLst>
                <a:path extrusionOk="0" h="21934" w="15179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1604650" y="3294875"/>
              <a:ext cx="197675" cy="449950"/>
            </a:xfrm>
            <a:custGeom>
              <a:rect b="b" l="l" r="r" t="t"/>
              <a:pathLst>
                <a:path extrusionOk="0" h="17998" w="7907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2151700" y="2029400"/>
              <a:ext cx="134300" cy="2395900"/>
            </a:xfrm>
            <a:custGeom>
              <a:rect b="b" l="l" r="r" t="t"/>
              <a:pathLst>
                <a:path extrusionOk="0" h="95836" w="5372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2234275" y="566675"/>
              <a:ext cx="2658575" cy="3862325"/>
            </a:xfrm>
            <a:custGeom>
              <a:rect b="b" l="l" r="r" t="t"/>
              <a:pathLst>
                <a:path extrusionOk="0" h="154493" w="106343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2234275" y="566675"/>
              <a:ext cx="2658575" cy="3861950"/>
            </a:xfrm>
            <a:custGeom>
              <a:rect b="b" l="l" r="r" t="t"/>
              <a:pathLst>
                <a:path extrusionOk="0" h="154478" w="106343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2234275" y="1892625"/>
              <a:ext cx="306900" cy="2536375"/>
            </a:xfrm>
            <a:custGeom>
              <a:rect b="b" l="l" r="r" t="t"/>
              <a:pathLst>
                <a:path extrusionOk="0" h="101455" w="12276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2295975" y="209110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2295975" y="2152825"/>
              <a:ext cx="194325" cy="115925"/>
            </a:xfrm>
            <a:custGeom>
              <a:rect b="b" l="l" r="r" t="t"/>
              <a:pathLst>
                <a:path extrusionOk="0" h="4637" w="7773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2295975" y="221535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3187875" y="1557800"/>
              <a:ext cx="8350" cy="2296250"/>
            </a:xfrm>
            <a:custGeom>
              <a:rect b="b" l="l" r="r" t="t"/>
              <a:pathLst>
                <a:path extrusionOk="0" h="91850" w="334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2903900" y="37224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2903900" y="37649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2903900" y="3870050"/>
              <a:ext cx="118450" cy="80125"/>
            </a:xfrm>
            <a:custGeom>
              <a:rect b="b" l="l" r="r" t="t"/>
              <a:pathLst>
                <a:path extrusionOk="0" h="3205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2600350" y="3813225"/>
              <a:ext cx="285250" cy="328550"/>
            </a:xfrm>
            <a:custGeom>
              <a:rect b="b" l="l" r="r" t="t"/>
              <a:pathLst>
                <a:path extrusionOk="0" h="13142" w="1141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2803850" y="3997575"/>
              <a:ext cx="60900" cy="70700"/>
            </a:xfrm>
            <a:custGeom>
              <a:rect b="b" l="l" r="r" t="t"/>
              <a:pathLst>
                <a:path extrusionOk="0" h="2828" w="2436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2903900" y="33267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2903900" y="33693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2903900" y="3474375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2600350" y="3417650"/>
              <a:ext cx="285250" cy="328825"/>
            </a:xfrm>
            <a:custGeom>
              <a:rect b="b" l="l" r="r" t="t"/>
              <a:pathLst>
                <a:path extrusionOk="0" h="13153" w="1141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2803850" y="3602025"/>
              <a:ext cx="60900" cy="70400"/>
            </a:xfrm>
            <a:custGeom>
              <a:rect b="b" l="l" r="r" t="t"/>
              <a:pathLst>
                <a:path extrusionOk="0" h="2816" w="2436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2903900" y="29310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2903900" y="29735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2903900" y="3078650"/>
              <a:ext cx="118450" cy="80225"/>
            </a:xfrm>
            <a:custGeom>
              <a:rect b="b" l="l" r="r" t="t"/>
              <a:pathLst>
                <a:path extrusionOk="0" h="3209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2600350" y="3022000"/>
              <a:ext cx="285250" cy="328500"/>
            </a:xfrm>
            <a:custGeom>
              <a:rect b="b" l="l" r="r" t="t"/>
              <a:pathLst>
                <a:path extrusionOk="0" h="13140" w="1141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2803850" y="3206200"/>
              <a:ext cx="60900" cy="70675"/>
            </a:xfrm>
            <a:custGeom>
              <a:rect b="b" l="l" r="r" t="t"/>
              <a:pathLst>
                <a:path extrusionOk="0" h="2827" w="2436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2903900" y="2535375"/>
              <a:ext cx="227700" cy="143050"/>
            </a:xfrm>
            <a:custGeom>
              <a:rect b="b" l="l" r="r" t="t"/>
              <a:pathLst>
                <a:path extrusionOk="0" h="5722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2903900" y="25779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2903900" y="2683350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2600350" y="2626500"/>
              <a:ext cx="285250" cy="328575"/>
            </a:xfrm>
            <a:custGeom>
              <a:rect b="b" l="l" r="r" t="t"/>
              <a:pathLst>
                <a:path extrusionOk="0" h="13143" w="1141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2803850" y="2810875"/>
              <a:ext cx="60900" cy="70325"/>
            </a:xfrm>
            <a:custGeom>
              <a:rect b="b" l="l" r="r" t="t"/>
              <a:pathLst>
                <a:path extrusionOk="0" h="2813" w="2436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2788000" y="2088600"/>
              <a:ext cx="116775" cy="131875"/>
            </a:xfrm>
            <a:custGeom>
              <a:rect b="b" l="l" r="r" t="t"/>
              <a:pathLst>
                <a:path extrusionOk="0" h="5275" w="4671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2799675" y="2099450"/>
              <a:ext cx="69225" cy="47550"/>
            </a:xfrm>
            <a:custGeom>
              <a:rect b="b" l="l" r="r" t="t"/>
              <a:pathLst>
                <a:path extrusionOk="0" h="1902" w="2769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2733800" y="1941000"/>
              <a:ext cx="225175" cy="197325"/>
            </a:xfrm>
            <a:custGeom>
              <a:rect b="b" l="l" r="r" t="t"/>
              <a:pathLst>
                <a:path extrusionOk="0" h="7893" w="9007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2862225" y="2036075"/>
              <a:ext cx="16700" cy="14400"/>
            </a:xfrm>
            <a:custGeom>
              <a:rect b="b" l="l" r="r" t="t"/>
              <a:pathLst>
                <a:path extrusionOk="0" h="576" w="668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2920600" y="2031075"/>
              <a:ext cx="16700" cy="14375"/>
            </a:xfrm>
            <a:custGeom>
              <a:rect b="b" l="l" r="r" t="t"/>
              <a:pathLst>
                <a:path extrusionOk="0" h="575" w="668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2923925" y="2005400"/>
              <a:ext cx="20875" cy="12350"/>
            </a:xfrm>
            <a:custGeom>
              <a:rect b="b" l="l" r="r" t="t"/>
              <a:pathLst>
                <a:path extrusionOk="0" h="494" w="835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2901400" y="2034400"/>
              <a:ext cx="28400" cy="45050"/>
            </a:xfrm>
            <a:custGeom>
              <a:rect b="b" l="l" r="r" t="t"/>
              <a:pathLst>
                <a:path extrusionOk="0" h="1802" w="1136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2873050" y="2088600"/>
              <a:ext cx="30050" cy="19500"/>
            </a:xfrm>
            <a:custGeom>
              <a:rect b="b" l="l" r="r" t="t"/>
              <a:pathLst>
                <a:path extrusionOk="0" h="780" w="1202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2903900" y="2155325"/>
              <a:ext cx="95950" cy="89250"/>
            </a:xfrm>
            <a:custGeom>
              <a:rect b="b" l="l" r="r" t="t"/>
              <a:pathLst>
                <a:path extrusionOk="0" h="3570" w="3838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2873900" y="2093625"/>
              <a:ext cx="19200" cy="14475"/>
            </a:xfrm>
            <a:custGeom>
              <a:rect b="b" l="l" r="r" t="t"/>
              <a:pathLst>
                <a:path extrusionOk="0" h="579" w="768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2714600" y="1872525"/>
              <a:ext cx="267725" cy="271975"/>
            </a:xfrm>
            <a:custGeom>
              <a:rect b="b" l="l" r="r" t="t"/>
              <a:pathLst>
                <a:path extrusionOk="0" h="10879" w="10709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2669800" y="2289425"/>
              <a:ext cx="378175" cy="248850"/>
            </a:xfrm>
            <a:custGeom>
              <a:rect b="b" l="l" r="r" t="t"/>
              <a:pathLst>
                <a:path extrusionOk="0" h="9954" w="15127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2757150" y="2395625"/>
              <a:ext cx="203500" cy="133550"/>
            </a:xfrm>
            <a:custGeom>
              <a:rect b="b" l="l" r="r" t="t"/>
              <a:pathLst>
                <a:path extrusionOk="0" h="5342" w="814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2943100" y="2081500"/>
              <a:ext cx="148475" cy="170975"/>
            </a:xfrm>
            <a:custGeom>
              <a:rect b="b" l="l" r="r" t="t"/>
              <a:pathLst>
                <a:path extrusionOk="0" h="6839" w="5939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2978125" y="2105500"/>
              <a:ext cx="85100" cy="114675"/>
            </a:xfrm>
            <a:custGeom>
              <a:rect b="b" l="l" r="r" t="t"/>
              <a:pathLst>
                <a:path extrusionOk="0" h="4587" w="3404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2998150" y="2137950"/>
              <a:ext cx="44225" cy="50600"/>
            </a:xfrm>
            <a:custGeom>
              <a:rect b="b" l="l" r="r" t="t"/>
              <a:pathLst>
                <a:path extrusionOk="0" h="2024" w="1769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3038175" y="2121125"/>
              <a:ext cx="10025" cy="12375"/>
            </a:xfrm>
            <a:custGeom>
              <a:rect b="b" l="l" r="r" t="t"/>
              <a:pathLst>
                <a:path extrusionOk="0" h="495" w="401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2683750" y="2189500"/>
              <a:ext cx="99275" cy="181825"/>
            </a:xfrm>
            <a:custGeom>
              <a:rect b="b" l="l" r="r" t="t"/>
              <a:pathLst>
                <a:path extrusionOk="0" h="7273" w="3971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3308375" y="1535025"/>
              <a:ext cx="517875" cy="735250"/>
            </a:xfrm>
            <a:custGeom>
              <a:rect b="b" l="l" r="r" t="t"/>
              <a:pathLst>
                <a:path extrusionOk="0" h="29410" w="20715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3556050" y="1818375"/>
              <a:ext cx="270200" cy="321950"/>
            </a:xfrm>
            <a:custGeom>
              <a:rect b="b" l="l" r="r" t="t"/>
              <a:pathLst>
                <a:path extrusionOk="0" h="12878" w="10808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3308375" y="1851825"/>
              <a:ext cx="411150" cy="418450"/>
            </a:xfrm>
            <a:custGeom>
              <a:rect b="b" l="l" r="r" t="t"/>
              <a:pathLst>
                <a:path extrusionOk="0" h="16738" w="16446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3659450" y="1654025"/>
              <a:ext cx="119275" cy="137175"/>
            </a:xfrm>
            <a:custGeom>
              <a:rect b="b" l="l" r="r" t="t"/>
              <a:pathLst>
                <a:path extrusionOk="0" h="5487" w="4771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3868775" y="120245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3868775" y="12750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3868775" y="1057350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3868775" y="11299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3868775" y="1455950"/>
              <a:ext cx="713850" cy="431025"/>
            </a:xfrm>
            <a:custGeom>
              <a:rect b="b" l="l" r="r" t="t"/>
              <a:pathLst>
                <a:path extrusionOk="0" h="17241" w="28554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3248325" y="2111425"/>
              <a:ext cx="586275" cy="357650"/>
            </a:xfrm>
            <a:custGeom>
              <a:rect b="b" l="l" r="r" t="t"/>
              <a:pathLst>
                <a:path extrusionOk="0" h="14306" w="23451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3248325" y="1361250"/>
              <a:ext cx="586275" cy="357975"/>
            </a:xfrm>
            <a:custGeom>
              <a:rect b="b" l="l" r="r" t="t"/>
              <a:pathLst>
                <a:path extrusionOk="0" h="14319" w="23451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3308375" y="2956750"/>
              <a:ext cx="517875" cy="734550"/>
            </a:xfrm>
            <a:custGeom>
              <a:rect b="b" l="l" r="r" t="t"/>
              <a:pathLst>
                <a:path extrusionOk="0" h="29382" w="20715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3556050" y="3238675"/>
              <a:ext cx="270200" cy="322675"/>
            </a:xfrm>
            <a:custGeom>
              <a:rect b="b" l="l" r="r" t="t"/>
              <a:pathLst>
                <a:path extrusionOk="0" h="12907" w="10808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3308375" y="3272750"/>
              <a:ext cx="411150" cy="418550"/>
            </a:xfrm>
            <a:custGeom>
              <a:rect b="b" l="l" r="r" t="t"/>
              <a:pathLst>
                <a:path extrusionOk="0" h="16742" w="16446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3659450" y="3074825"/>
              <a:ext cx="119275" cy="137625"/>
            </a:xfrm>
            <a:custGeom>
              <a:rect b="b" l="l" r="r" t="t"/>
              <a:pathLst>
                <a:path extrusionOk="0" h="5505" w="4771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3868775" y="2623475"/>
              <a:ext cx="899825" cy="538100"/>
            </a:xfrm>
            <a:custGeom>
              <a:rect b="b" l="l" r="r" t="t"/>
              <a:pathLst>
                <a:path extrusionOk="0" h="2152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3868775" y="26963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3868775" y="24778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3868775" y="2550450"/>
              <a:ext cx="899825" cy="539050"/>
            </a:xfrm>
            <a:custGeom>
              <a:rect b="b" l="l" r="r" t="t"/>
              <a:pathLst>
                <a:path extrusionOk="0" h="21562" w="35993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3868775" y="2876525"/>
              <a:ext cx="713850" cy="431000"/>
            </a:xfrm>
            <a:custGeom>
              <a:rect b="b" l="l" r="r" t="t"/>
              <a:pathLst>
                <a:path extrusionOk="0" h="17240" w="28554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3248325" y="1611150"/>
              <a:ext cx="1650375" cy="1526575"/>
            </a:xfrm>
            <a:custGeom>
              <a:rect b="b" l="l" r="r" t="t"/>
              <a:pathLst>
                <a:path extrusionOk="0" h="61063" w="66015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3300025" y="1642450"/>
              <a:ext cx="1608675" cy="1498400"/>
            </a:xfrm>
            <a:custGeom>
              <a:rect b="b" l="l" r="r" t="t"/>
              <a:pathLst>
                <a:path extrusionOk="0" h="59936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3300025" y="1642450"/>
              <a:ext cx="1608675" cy="1498250"/>
            </a:xfrm>
            <a:custGeom>
              <a:rect b="b" l="l" r="r" t="t"/>
              <a:pathLst>
                <a:path extrusionOk="0" h="59930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3360900" y="2295450"/>
              <a:ext cx="525400" cy="746200"/>
            </a:xfrm>
            <a:custGeom>
              <a:rect b="b" l="l" r="r" t="t"/>
              <a:pathLst>
                <a:path extrusionOk="0" h="29848" w="21016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3360900" y="2616925"/>
              <a:ext cx="417825" cy="424725"/>
            </a:xfrm>
            <a:custGeom>
              <a:rect b="b" l="l" r="r" t="t"/>
              <a:pathLst>
                <a:path extrusionOk="0" h="16989" w="16713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3717000" y="2415450"/>
              <a:ext cx="121775" cy="140250"/>
            </a:xfrm>
            <a:custGeom>
              <a:rect b="b" l="l" r="r" t="t"/>
              <a:pathLst>
                <a:path extrusionOk="0" h="5610" w="4871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3929650" y="1957525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3929650" y="2031025"/>
              <a:ext cx="914650" cy="546800"/>
            </a:xfrm>
            <a:custGeom>
              <a:rect b="b" l="l" r="r" t="t"/>
              <a:pathLst>
                <a:path extrusionOk="0" h="21872" w="36586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3929650" y="1809550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3929650" y="1883425"/>
              <a:ext cx="914000" cy="546800"/>
            </a:xfrm>
            <a:custGeom>
              <a:rect b="b" l="l" r="r" t="t"/>
              <a:pathLst>
                <a:path extrusionOk="0" h="21872" w="3656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3929650" y="2214500"/>
              <a:ext cx="724700" cy="437550"/>
            </a:xfrm>
            <a:custGeom>
              <a:rect b="b" l="l" r="r" t="t"/>
              <a:pathLst>
                <a:path extrusionOk="0" h="17502" w="28988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4845300" y="4384425"/>
              <a:ext cx="190150" cy="225150"/>
            </a:xfrm>
            <a:custGeom>
              <a:rect b="b" l="l" r="r" t="t"/>
              <a:pathLst>
                <a:path extrusionOk="0" h="9006" w="7606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4163975" y="4592375"/>
              <a:ext cx="317750" cy="62350"/>
            </a:xfrm>
            <a:custGeom>
              <a:rect b="b" l="l" r="r" t="t"/>
              <a:pathLst>
                <a:path extrusionOk="0" h="2494" w="1271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4158975" y="4497000"/>
              <a:ext cx="321075" cy="144300"/>
            </a:xfrm>
            <a:custGeom>
              <a:rect b="b" l="l" r="r" t="t"/>
              <a:pathLst>
                <a:path extrusionOk="0" h="5772" w="12843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4364125" y="4425275"/>
              <a:ext cx="99250" cy="109275"/>
            </a:xfrm>
            <a:custGeom>
              <a:rect b="b" l="l" r="r" t="t"/>
              <a:pathLst>
                <a:path extrusionOk="0" h="4371" w="397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4158975" y="4521475"/>
              <a:ext cx="105100" cy="108150"/>
            </a:xfrm>
            <a:custGeom>
              <a:rect b="b" l="l" r="r" t="t"/>
              <a:pathLst>
                <a:path extrusionOk="0" h="4326" w="4204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4851975" y="4261275"/>
              <a:ext cx="119275" cy="133175"/>
            </a:xfrm>
            <a:custGeom>
              <a:rect b="b" l="l" r="r" t="t"/>
              <a:pathLst>
                <a:path extrusionOk="0" h="5327" w="4771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4847800" y="4337950"/>
              <a:ext cx="172650" cy="251700"/>
            </a:xfrm>
            <a:custGeom>
              <a:rect b="b" l="l" r="r" t="t"/>
              <a:pathLst>
                <a:path extrusionOk="0" h="10068" w="6906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4321600" y="4520875"/>
              <a:ext cx="24200" cy="51800"/>
            </a:xfrm>
            <a:custGeom>
              <a:rect b="b" l="l" r="r" t="t"/>
              <a:pathLst>
                <a:path extrusionOk="0" h="2072" w="968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4293225" y="4525025"/>
              <a:ext cx="20875" cy="46400"/>
            </a:xfrm>
            <a:custGeom>
              <a:rect b="b" l="l" r="r" t="t"/>
              <a:pathLst>
                <a:path extrusionOk="0" h="1856" w="835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4258275" y="4523225"/>
              <a:ext cx="28325" cy="45625"/>
            </a:xfrm>
            <a:custGeom>
              <a:rect b="b" l="l" r="r" t="t"/>
              <a:pathLst>
                <a:path extrusionOk="0" h="1825" w="1133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4848625" y="4512625"/>
              <a:ext cx="61750" cy="76950"/>
            </a:xfrm>
            <a:custGeom>
              <a:rect b="b" l="l" r="r" t="t"/>
              <a:pathLst>
                <a:path extrusionOk="0" h="3078" w="247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4907000" y="4439450"/>
              <a:ext cx="25050" cy="23775"/>
            </a:xfrm>
            <a:custGeom>
              <a:rect b="b" l="l" r="r" t="t"/>
              <a:pathLst>
                <a:path extrusionOk="0" h="951" w="1002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4912000" y="4474475"/>
              <a:ext cx="19225" cy="32550"/>
            </a:xfrm>
            <a:custGeom>
              <a:rect b="b" l="l" r="r" t="t"/>
              <a:pathLst>
                <a:path extrusionOk="0" h="1302" w="769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4905350" y="4502825"/>
              <a:ext cx="24350" cy="29700"/>
            </a:xfrm>
            <a:custGeom>
              <a:rect b="b" l="l" r="r" t="t"/>
              <a:pathLst>
                <a:path extrusionOk="0" h="1188" w="974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4324100" y="3291975"/>
              <a:ext cx="617125" cy="1168650"/>
            </a:xfrm>
            <a:custGeom>
              <a:rect b="b" l="l" r="r" t="t"/>
              <a:pathLst>
                <a:path extrusionOk="0" h="46746" w="24685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4555925" y="3440400"/>
              <a:ext cx="150125" cy="333600"/>
            </a:xfrm>
            <a:custGeom>
              <a:rect b="b" l="l" r="r" t="t"/>
              <a:pathLst>
                <a:path extrusionOk="0" h="13344" w="6005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4640150" y="2774100"/>
              <a:ext cx="226850" cy="542900"/>
            </a:xfrm>
            <a:custGeom>
              <a:rect b="b" l="l" r="r" t="t"/>
              <a:pathLst>
                <a:path extrusionOk="0" h="21716" w="9074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4391750" y="2557275"/>
              <a:ext cx="29925" cy="57575"/>
            </a:xfrm>
            <a:custGeom>
              <a:rect b="b" l="l" r="r" t="t"/>
              <a:pathLst>
                <a:path extrusionOk="0" h="2303" w="1197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4406650" y="2444725"/>
              <a:ext cx="250200" cy="332725"/>
            </a:xfrm>
            <a:custGeom>
              <a:rect b="b" l="l" r="r" t="t"/>
              <a:pathLst>
                <a:path extrusionOk="0" h="13309" w="10008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4339100" y="2764000"/>
              <a:ext cx="419500" cy="617225"/>
            </a:xfrm>
            <a:custGeom>
              <a:rect b="b" l="l" r="r" t="t"/>
              <a:pathLst>
                <a:path extrusionOk="0" h="24689" w="1678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4524225" y="2941725"/>
              <a:ext cx="233525" cy="438650"/>
            </a:xfrm>
            <a:custGeom>
              <a:rect b="b" l="l" r="r" t="t"/>
              <a:pathLst>
                <a:path extrusionOk="0" h="17546" w="9341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4440000" y="2692375"/>
              <a:ext cx="63400" cy="20075"/>
            </a:xfrm>
            <a:custGeom>
              <a:rect b="b" l="l" r="r" t="t"/>
              <a:pathLst>
                <a:path extrusionOk="0" h="803" w="2536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4341600" y="2331750"/>
              <a:ext cx="400325" cy="374900"/>
            </a:xfrm>
            <a:custGeom>
              <a:rect b="b" l="l" r="r" t="t"/>
              <a:pathLst>
                <a:path extrusionOk="0" h="14996" w="16013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3691775" y="2614950"/>
              <a:ext cx="791625" cy="373525"/>
            </a:xfrm>
            <a:custGeom>
              <a:rect b="b" l="l" r="r" t="t"/>
              <a:pathLst>
                <a:path extrusionOk="0" h="14941" w="31665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60"/>
          <p:cNvSpPr txBox="1"/>
          <p:nvPr/>
        </p:nvSpPr>
        <p:spPr>
          <a:xfrm>
            <a:off x="627750" y="496125"/>
            <a:ext cx="6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57" name="Google Shape;1757;p60"/>
          <p:cNvSpPr txBox="1"/>
          <p:nvPr/>
        </p:nvSpPr>
        <p:spPr>
          <a:xfrm>
            <a:off x="628350" y="192625"/>
            <a:ext cx="788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 this project, we suggest using a </a:t>
            </a:r>
            <a:r>
              <a:rPr lang="en-GB" sz="1800"/>
              <a:t>modified </a:t>
            </a:r>
            <a:r>
              <a:rPr lang="en-GB" sz="1800"/>
              <a:t>COSO framework to </a:t>
            </a:r>
            <a:r>
              <a:rPr lang="en-GB" sz="1800"/>
              <a:t>monitor the process of inclusive language:</a:t>
            </a:r>
            <a:endParaRPr sz="1800"/>
          </a:p>
        </p:txBody>
      </p:sp>
      <p:sp>
        <p:nvSpPr>
          <p:cNvPr id="1758" name="Google Shape;1758;p60"/>
          <p:cNvSpPr/>
          <p:nvPr/>
        </p:nvSpPr>
        <p:spPr>
          <a:xfrm>
            <a:off x="5595700" y="896325"/>
            <a:ext cx="1127400" cy="52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Establish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Environment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759" name="Google Shape;1759;p60"/>
          <p:cNvSpPr/>
          <p:nvPr/>
        </p:nvSpPr>
        <p:spPr>
          <a:xfrm>
            <a:off x="5646836" y="1498724"/>
            <a:ext cx="1010100" cy="52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Evaluate</a:t>
            </a:r>
            <a:endParaRPr b="1"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Situation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60" name="Google Shape;1760;p60"/>
          <p:cNvSpPr/>
          <p:nvPr/>
        </p:nvSpPr>
        <p:spPr>
          <a:xfrm>
            <a:off x="5672482" y="2097363"/>
            <a:ext cx="931500" cy="52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 </a:t>
            </a:r>
            <a:r>
              <a:rPr b="1" lang="en-GB" sz="1100">
                <a:solidFill>
                  <a:schemeClr val="dk1"/>
                </a:solidFill>
              </a:rPr>
              <a:t>Control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761" name="Google Shape;1761;p60"/>
          <p:cNvSpPr/>
          <p:nvPr/>
        </p:nvSpPr>
        <p:spPr>
          <a:xfrm>
            <a:off x="5621325" y="2696025"/>
            <a:ext cx="1061100" cy="52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</a:t>
            </a:r>
            <a:r>
              <a:rPr b="1" lang="en-GB" sz="1100">
                <a:solidFill>
                  <a:schemeClr val="dk1"/>
                </a:solidFill>
              </a:rPr>
              <a:t>Ensure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Information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62" name="Google Shape;1762;p60"/>
          <p:cNvSpPr/>
          <p:nvPr/>
        </p:nvSpPr>
        <p:spPr>
          <a:xfrm>
            <a:off x="5633175" y="3293975"/>
            <a:ext cx="1010100" cy="52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</a:t>
            </a:r>
            <a:r>
              <a:rPr b="1" lang="en-GB" sz="1100">
                <a:solidFill>
                  <a:schemeClr val="dk1"/>
                </a:solidFill>
              </a:rPr>
              <a:t>Monitor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1763" name="Google Shape;17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50" y="1388007"/>
            <a:ext cx="2256817" cy="19724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4" name="Google Shape;1764;p60"/>
          <p:cNvCxnSpPr>
            <a:endCxn id="1758" idx="1"/>
          </p:cNvCxnSpPr>
          <p:nvPr/>
        </p:nvCxnSpPr>
        <p:spPr>
          <a:xfrm flipH="1" rot="10800000">
            <a:off x="3449200" y="1157925"/>
            <a:ext cx="2146500" cy="876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60"/>
          <p:cNvCxnSpPr>
            <a:endCxn id="1759" idx="1"/>
          </p:cNvCxnSpPr>
          <p:nvPr/>
        </p:nvCxnSpPr>
        <p:spPr>
          <a:xfrm flipH="1" rot="10800000">
            <a:off x="3404036" y="1760324"/>
            <a:ext cx="2242800" cy="532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6" name="Google Shape;1766;p60"/>
          <p:cNvCxnSpPr>
            <a:endCxn id="1760" idx="1"/>
          </p:cNvCxnSpPr>
          <p:nvPr/>
        </p:nvCxnSpPr>
        <p:spPr>
          <a:xfrm flipH="1" rot="10800000">
            <a:off x="3473482" y="2358963"/>
            <a:ext cx="2199000" cy="301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60"/>
          <p:cNvCxnSpPr>
            <a:endCxn id="1761" idx="1"/>
          </p:cNvCxnSpPr>
          <p:nvPr/>
        </p:nvCxnSpPr>
        <p:spPr>
          <a:xfrm>
            <a:off x="3487125" y="2946525"/>
            <a:ext cx="2134200" cy="11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60"/>
          <p:cNvCxnSpPr>
            <a:endCxn id="1762" idx="1"/>
          </p:cNvCxnSpPr>
          <p:nvPr/>
        </p:nvCxnSpPr>
        <p:spPr>
          <a:xfrm>
            <a:off x="3378075" y="3223475"/>
            <a:ext cx="2255100" cy="332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9" name="Google Shape;1769;p60"/>
          <p:cNvSpPr txBox="1"/>
          <p:nvPr/>
        </p:nvSpPr>
        <p:spPr>
          <a:xfrm>
            <a:off x="1123875" y="4019625"/>
            <a:ext cx="40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70" name="Google Shape;1770;p60"/>
          <p:cNvSpPr txBox="1"/>
          <p:nvPr/>
        </p:nvSpPr>
        <p:spPr>
          <a:xfrm>
            <a:off x="952100" y="3963600"/>
            <a:ext cx="780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We find that applying inclusive language detection through a framework comparable to  COSO can establish a rigorous and comprehend language control  system</a:t>
            </a:r>
            <a:endParaRPr sz="1800"/>
          </a:p>
        </p:txBody>
      </p:sp>
      <p:sp>
        <p:nvSpPr>
          <p:cNvPr id="1771" name="Google Shape;1771;p60"/>
          <p:cNvSpPr txBox="1"/>
          <p:nvPr/>
        </p:nvSpPr>
        <p:spPr>
          <a:xfrm>
            <a:off x="0" y="4927775"/>
            <a:ext cx="207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Libre Franklin"/>
                <a:ea typeface="Libre Franklin"/>
                <a:cs typeface="Libre Franklin"/>
                <a:sym typeface="Libre Franklin"/>
              </a:rPr>
              <a:t>Source: www.coso.org</a:t>
            </a:r>
            <a:endParaRPr sz="7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72" name="Google Shape;1772;p60"/>
          <p:cNvSpPr/>
          <p:nvPr/>
        </p:nvSpPr>
        <p:spPr>
          <a:xfrm>
            <a:off x="6905250" y="992025"/>
            <a:ext cx="617700" cy="2733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61"/>
          <p:cNvSpPr txBox="1"/>
          <p:nvPr>
            <p:ph type="title"/>
          </p:nvPr>
        </p:nvSpPr>
        <p:spPr>
          <a:xfrm>
            <a:off x="2081250" y="460425"/>
            <a:ext cx="498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References</a:t>
            </a:r>
            <a:endParaRPr sz="2700"/>
          </a:p>
        </p:txBody>
      </p:sp>
      <p:sp>
        <p:nvSpPr>
          <p:cNvPr id="1778" name="Google Shape;1778;p61"/>
          <p:cNvSpPr txBox="1"/>
          <p:nvPr/>
        </p:nvSpPr>
        <p:spPr>
          <a:xfrm>
            <a:off x="0" y="1387125"/>
            <a:ext cx="49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Guide: Inclusive Language and Vocabulary for Startups and Tech</a:t>
            </a:r>
            <a:endParaRPr/>
          </a:p>
        </p:txBody>
      </p:sp>
      <p:sp>
        <p:nvSpPr>
          <p:cNvPr id="1779" name="Google Shape;1779;p61"/>
          <p:cNvSpPr txBox="1"/>
          <p:nvPr/>
        </p:nvSpPr>
        <p:spPr>
          <a:xfrm>
            <a:off x="0" y="1741125"/>
            <a:ext cx="451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The Costly Business of Discrimination - Center for American Progress</a:t>
            </a:r>
            <a:endParaRPr/>
          </a:p>
        </p:txBody>
      </p:sp>
      <p:sp>
        <p:nvSpPr>
          <p:cNvPr id="1780" name="Google Shape;1780;p61"/>
          <p:cNvSpPr txBox="1"/>
          <p:nvPr/>
        </p:nvSpPr>
        <p:spPr>
          <a:xfrm>
            <a:off x="0" y="2095125"/>
            <a:ext cx="521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5"/>
              </a:rPr>
              <a:t>Cost of Conflict in the Workplace | Pollack Peacebuilding</a:t>
            </a:r>
            <a:endParaRPr/>
          </a:p>
        </p:txBody>
      </p:sp>
      <p:sp>
        <p:nvSpPr>
          <p:cNvPr id="1781" name="Google Shape;1781;p61"/>
          <p:cNvSpPr txBox="1"/>
          <p:nvPr/>
        </p:nvSpPr>
        <p:spPr>
          <a:xfrm>
            <a:off x="20250" y="2449125"/>
            <a:ext cx="49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6"/>
              </a:rPr>
              <a:t>Do All Your Employees Speak The Same Language?</a:t>
            </a:r>
            <a:endParaRPr/>
          </a:p>
        </p:txBody>
      </p:sp>
      <p:sp>
        <p:nvSpPr>
          <p:cNvPr id="1782" name="Google Shape;1782;p61"/>
          <p:cNvSpPr txBox="1"/>
          <p:nvPr/>
        </p:nvSpPr>
        <p:spPr>
          <a:xfrm>
            <a:off x="20250" y="2803125"/>
            <a:ext cx="47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7"/>
              </a:rPr>
              <a:t>What is the COSO Framework? | Reciprocity</a:t>
            </a:r>
            <a:endParaRPr/>
          </a:p>
        </p:txBody>
      </p:sp>
      <p:sp>
        <p:nvSpPr>
          <p:cNvPr id="1783" name="Google Shape;1783;p61"/>
          <p:cNvSpPr txBox="1"/>
          <p:nvPr/>
        </p:nvSpPr>
        <p:spPr>
          <a:xfrm>
            <a:off x="0" y="3157113"/>
            <a:ext cx="536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8"/>
              </a:rPr>
              <a:t>Five Components of the COSO Framework You Need to Know</a:t>
            </a:r>
            <a:endParaRPr sz="1100" u="sng">
              <a:solidFill>
                <a:schemeClr val="hlink"/>
              </a:solidFill>
            </a:endParaRPr>
          </a:p>
        </p:txBody>
      </p:sp>
      <p:sp>
        <p:nvSpPr>
          <p:cNvPr id="1784" name="Google Shape;1784;p61"/>
          <p:cNvSpPr txBox="1"/>
          <p:nvPr/>
        </p:nvSpPr>
        <p:spPr>
          <a:xfrm>
            <a:off x="0" y="3511125"/>
            <a:ext cx="639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9"/>
              </a:rPr>
              <a:t>COSO Framework’s 17 Principles of Effective Internal Control</a:t>
            </a:r>
            <a:endParaRPr b="1" sz="2300">
              <a:solidFill>
                <a:srgbClr val="EE6242"/>
              </a:solidFill>
            </a:endParaRPr>
          </a:p>
        </p:txBody>
      </p:sp>
      <p:sp>
        <p:nvSpPr>
          <p:cNvPr id="1785" name="Google Shape;1785;p61"/>
          <p:cNvSpPr txBox="1"/>
          <p:nvPr/>
        </p:nvSpPr>
        <p:spPr>
          <a:xfrm>
            <a:off x="20250" y="3865125"/>
            <a:ext cx="660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10"/>
              </a:rPr>
              <a:t>5 Essential Steps to Embedding Inclusive Language in Your Company</a:t>
            </a:r>
            <a:endParaRPr sz="1100" u="sng">
              <a:solidFill>
                <a:schemeClr val="hlink"/>
              </a:solidFill>
            </a:endParaRPr>
          </a:p>
        </p:txBody>
      </p:sp>
      <p:sp>
        <p:nvSpPr>
          <p:cNvPr id="1786" name="Google Shape;1786;p61"/>
          <p:cNvSpPr txBox="1"/>
          <p:nvPr/>
        </p:nvSpPr>
        <p:spPr>
          <a:xfrm>
            <a:off x="0" y="4219125"/>
            <a:ext cx="615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11"/>
              </a:rPr>
              <a:t>How to Use &amp; Promote Inclusive Language at Your Organization</a:t>
            </a:r>
            <a:endParaRPr sz="1100" u="sng">
              <a:solidFill>
                <a:schemeClr val="hlink"/>
              </a:solidFill>
            </a:endParaRPr>
          </a:p>
        </p:txBody>
      </p:sp>
      <p:sp>
        <p:nvSpPr>
          <p:cNvPr id="1787" name="Google Shape;1787;p61"/>
          <p:cNvSpPr txBox="1"/>
          <p:nvPr/>
        </p:nvSpPr>
        <p:spPr>
          <a:xfrm>
            <a:off x="0" y="4573125"/>
            <a:ext cx="598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12"/>
              </a:rPr>
              <a:t>The Effect on Creativity and Performance for inclusive language</a:t>
            </a: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62"/>
          <p:cNvSpPr txBox="1"/>
          <p:nvPr/>
        </p:nvSpPr>
        <p:spPr>
          <a:xfrm>
            <a:off x="3907550" y="2065075"/>
            <a:ext cx="45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Libre Franklin"/>
                <a:ea typeface="Libre Franklin"/>
                <a:cs typeface="Libre Franklin"/>
                <a:sym typeface="Libre Franklin"/>
              </a:rPr>
              <a:t>Q&amp;A</a:t>
            </a:r>
            <a:endParaRPr sz="2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9"/>
          <p:cNvSpPr txBox="1"/>
          <p:nvPr/>
        </p:nvSpPr>
        <p:spPr>
          <a:xfrm>
            <a:off x="0" y="0"/>
            <a:ext cx="587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Introduction </a:t>
            </a:r>
            <a:endParaRPr b="1" sz="2800"/>
          </a:p>
        </p:txBody>
      </p:sp>
      <p:sp>
        <p:nvSpPr>
          <p:cNvPr id="529" name="Google Shape;529;p39"/>
          <p:cNvSpPr txBox="1"/>
          <p:nvPr/>
        </p:nvSpPr>
        <p:spPr>
          <a:xfrm>
            <a:off x="316650" y="746925"/>
            <a:ext cx="686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Why stemmed from COSO framework?</a:t>
            </a:r>
            <a:endParaRPr sz="1800"/>
          </a:p>
        </p:txBody>
      </p:sp>
      <p:graphicFrame>
        <p:nvGraphicFramePr>
          <p:cNvPr id="530" name="Google Shape;530;p39"/>
          <p:cNvGraphicFramePr/>
          <p:nvPr/>
        </p:nvGraphicFramePr>
        <p:xfrm>
          <a:off x="137175" y="192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{7DE876C6-124C-4AE7-877C-B87CC7219736}</a:tableStyleId>
              </a:tblPr>
              <a:tblGrid>
                <a:gridCol w="2956550"/>
                <a:gridCol w="2956550"/>
                <a:gridCol w="2956550"/>
              </a:tblGrid>
              <a:tr h="56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Internal control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Language control system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Objectives :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Avoid</a:t>
                      </a:r>
                      <a:r>
                        <a:rPr lang="en-GB"/>
                        <a:t>  financial fraud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Avoid</a:t>
                      </a:r>
                      <a:r>
                        <a:rPr lang="en-GB"/>
                        <a:t> </a:t>
                      </a:r>
                      <a:r>
                        <a:rPr lang="en-GB"/>
                        <a:t>problematic</a:t>
                      </a:r>
                      <a:r>
                        <a:rPr lang="en-GB"/>
                        <a:t> languages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Approaches 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Top down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Top down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Structures: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Company Wide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Company Wide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Methodology :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Could be similar!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531" name="Google Shape;531;p39"/>
          <p:cNvSpPr txBox="1"/>
          <p:nvPr/>
        </p:nvSpPr>
        <p:spPr>
          <a:xfrm>
            <a:off x="1797875" y="1453300"/>
            <a:ext cx="587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The similarity between internal control and language control 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 txBox="1"/>
          <p:nvPr>
            <p:ph type="title"/>
          </p:nvPr>
        </p:nvSpPr>
        <p:spPr>
          <a:xfrm>
            <a:off x="4759950" y="839475"/>
            <a:ext cx="49308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</a:t>
            </a:r>
            <a:r>
              <a:rPr lang="en-GB"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endParaRPr b="1"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environment</a:t>
            </a:r>
            <a:endParaRPr b="1"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00"/>
          </a:p>
        </p:txBody>
      </p:sp>
      <p:sp>
        <p:nvSpPr>
          <p:cNvPr id="537" name="Google Shape;537;p40"/>
          <p:cNvSpPr txBox="1"/>
          <p:nvPr>
            <p:ph idx="2" type="title"/>
          </p:nvPr>
        </p:nvSpPr>
        <p:spPr>
          <a:xfrm>
            <a:off x="6302925" y="3623050"/>
            <a:ext cx="29322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/>
              <a:t>Step </a:t>
            </a:r>
            <a:r>
              <a:rPr lang="en-GB" sz="6500"/>
              <a:t>1</a:t>
            </a:r>
            <a:endParaRPr sz="6500"/>
          </a:p>
        </p:txBody>
      </p:sp>
      <p:grpSp>
        <p:nvGrpSpPr>
          <p:cNvPr id="538" name="Google Shape;538;p40"/>
          <p:cNvGrpSpPr/>
          <p:nvPr/>
        </p:nvGrpSpPr>
        <p:grpSpPr>
          <a:xfrm>
            <a:off x="720009" y="950857"/>
            <a:ext cx="2991737" cy="2915200"/>
            <a:chOff x="1532925" y="519425"/>
            <a:chExt cx="4318950" cy="4374550"/>
          </a:xfrm>
        </p:grpSpPr>
        <p:sp>
          <p:nvSpPr>
            <p:cNvPr id="539" name="Google Shape;539;p40"/>
            <p:cNvSpPr/>
            <p:nvPr/>
          </p:nvSpPr>
          <p:spPr>
            <a:xfrm>
              <a:off x="4106425" y="4294350"/>
              <a:ext cx="1037450" cy="599625"/>
            </a:xfrm>
            <a:custGeom>
              <a:rect b="b" l="l" r="r" t="t"/>
              <a:pathLst>
                <a:path extrusionOk="0" h="23985" w="41498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2182575" y="3091400"/>
              <a:ext cx="2678600" cy="1546975"/>
            </a:xfrm>
            <a:custGeom>
              <a:rect b="b" l="l" r="r" t="t"/>
              <a:pathLst>
                <a:path extrusionOk="0" h="61879" w="107144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2774650" y="874100"/>
              <a:ext cx="354450" cy="276200"/>
            </a:xfrm>
            <a:custGeom>
              <a:rect b="b" l="l" r="r" t="t"/>
              <a:pathLst>
                <a:path extrusionOk="0" h="11048" w="14178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2068325" y="874125"/>
              <a:ext cx="539575" cy="420025"/>
            </a:xfrm>
            <a:custGeom>
              <a:rect b="b" l="l" r="r" t="t"/>
              <a:pathLst>
                <a:path extrusionOk="0" h="16801" w="21583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689700" y="1801725"/>
              <a:ext cx="157650" cy="238525"/>
            </a:xfrm>
            <a:custGeom>
              <a:rect b="b" l="l" r="r" t="t"/>
              <a:pathLst>
                <a:path extrusionOk="0" h="9541" w="6306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1743075" y="1627175"/>
              <a:ext cx="225200" cy="413075"/>
            </a:xfrm>
            <a:custGeom>
              <a:rect b="b" l="l" r="r" t="t"/>
              <a:pathLst>
                <a:path extrusionOk="0" h="16523" w="9008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5017925" y="1450650"/>
              <a:ext cx="104250" cy="157625"/>
            </a:xfrm>
            <a:custGeom>
              <a:rect b="b" l="l" r="r" t="t"/>
              <a:pathLst>
                <a:path extrusionOk="0" h="6305" w="417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5053775" y="1335900"/>
              <a:ext cx="148475" cy="272375"/>
            </a:xfrm>
            <a:custGeom>
              <a:rect b="b" l="l" r="r" t="t"/>
              <a:pathLst>
                <a:path extrusionOk="0" h="10895" w="5939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5507425" y="2872175"/>
              <a:ext cx="195175" cy="568250"/>
            </a:xfrm>
            <a:custGeom>
              <a:rect b="b" l="l" r="r" t="t"/>
              <a:pathLst>
                <a:path extrusionOk="0" h="22730" w="7807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5472400" y="3043000"/>
              <a:ext cx="379475" cy="549200"/>
            </a:xfrm>
            <a:custGeom>
              <a:rect b="b" l="l" r="r" t="t"/>
              <a:pathLst>
                <a:path extrusionOk="0" h="21968" w="15179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5582500" y="3069925"/>
              <a:ext cx="199650" cy="449725"/>
            </a:xfrm>
            <a:custGeom>
              <a:rect b="b" l="l" r="r" t="t"/>
              <a:pathLst>
                <a:path extrusionOk="0" h="17989" w="7986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1685450" y="3097950"/>
              <a:ext cx="196925" cy="568475"/>
            </a:xfrm>
            <a:custGeom>
              <a:rect b="b" l="l" r="r" t="t"/>
              <a:pathLst>
                <a:path extrusionOk="0" h="22739" w="7877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1532925" y="3268175"/>
              <a:ext cx="379475" cy="548350"/>
            </a:xfrm>
            <a:custGeom>
              <a:rect b="b" l="l" r="r" t="t"/>
              <a:pathLst>
                <a:path extrusionOk="0" h="21934" w="15179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1604650" y="3294875"/>
              <a:ext cx="197675" cy="449950"/>
            </a:xfrm>
            <a:custGeom>
              <a:rect b="b" l="l" r="r" t="t"/>
              <a:pathLst>
                <a:path extrusionOk="0" h="17998" w="7907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2151700" y="2029400"/>
              <a:ext cx="134300" cy="2395900"/>
            </a:xfrm>
            <a:custGeom>
              <a:rect b="b" l="l" r="r" t="t"/>
              <a:pathLst>
                <a:path extrusionOk="0" h="95836" w="5372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2234275" y="566675"/>
              <a:ext cx="2658575" cy="3862325"/>
            </a:xfrm>
            <a:custGeom>
              <a:rect b="b" l="l" r="r" t="t"/>
              <a:pathLst>
                <a:path extrusionOk="0" h="154493" w="106343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2234275" y="566675"/>
              <a:ext cx="2658575" cy="3861950"/>
            </a:xfrm>
            <a:custGeom>
              <a:rect b="b" l="l" r="r" t="t"/>
              <a:pathLst>
                <a:path extrusionOk="0" h="154478" w="106343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2234275" y="1892625"/>
              <a:ext cx="306900" cy="2536375"/>
            </a:xfrm>
            <a:custGeom>
              <a:rect b="b" l="l" r="r" t="t"/>
              <a:pathLst>
                <a:path extrusionOk="0" h="101455" w="12276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2295975" y="209110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2295975" y="2152825"/>
              <a:ext cx="194325" cy="115925"/>
            </a:xfrm>
            <a:custGeom>
              <a:rect b="b" l="l" r="r" t="t"/>
              <a:pathLst>
                <a:path extrusionOk="0" h="4637" w="7773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2295975" y="221535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3187875" y="1557800"/>
              <a:ext cx="8350" cy="2296250"/>
            </a:xfrm>
            <a:custGeom>
              <a:rect b="b" l="l" r="r" t="t"/>
              <a:pathLst>
                <a:path extrusionOk="0" h="91850" w="334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2903900" y="37224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2903900" y="37649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2903900" y="3870050"/>
              <a:ext cx="118450" cy="80125"/>
            </a:xfrm>
            <a:custGeom>
              <a:rect b="b" l="l" r="r" t="t"/>
              <a:pathLst>
                <a:path extrusionOk="0" h="3205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2600350" y="3813225"/>
              <a:ext cx="285250" cy="328550"/>
            </a:xfrm>
            <a:custGeom>
              <a:rect b="b" l="l" r="r" t="t"/>
              <a:pathLst>
                <a:path extrusionOk="0" h="13142" w="1141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2803850" y="3997575"/>
              <a:ext cx="60900" cy="70700"/>
            </a:xfrm>
            <a:custGeom>
              <a:rect b="b" l="l" r="r" t="t"/>
              <a:pathLst>
                <a:path extrusionOk="0" h="2828" w="2436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2903900" y="33267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2903900" y="33693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2903900" y="3474375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2600350" y="3417650"/>
              <a:ext cx="285250" cy="328825"/>
            </a:xfrm>
            <a:custGeom>
              <a:rect b="b" l="l" r="r" t="t"/>
              <a:pathLst>
                <a:path extrusionOk="0" h="13153" w="1141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2803850" y="3602025"/>
              <a:ext cx="60900" cy="70400"/>
            </a:xfrm>
            <a:custGeom>
              <a:rect b="b" l="l" r="r" t="t"/>
              <a:pathLst>
                <a:path extrusionOk="0" h="2816" w="2436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2903900" y="29310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2903900" y="29735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2903900" y="3078650"/>
              <a:ext cx="118450" cy="80225"/>
            </a:xfrm>
            <a:custGeom>
              <a:rect b="b" l="l" r="r" t="t"/>
              <a:pathLst>
                <a:path extrusionOk="0" h="3209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2600350" y="3022000"/>
              <a:ext cx="285250" cy="328500"/>
            </a:xfrm>
            <a:custGeom>
              <a:rect b="b" l="l" r="r" t="t"/>
              <a:pathLst>
                <a:path extrusionOk="0" h="13140" w="1141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2803850" y="3206200"/>
              <a:ext cx="60900" cy="70675"/>
            </a:xfrm>
            <a:custGeom>
              <a:rect b="b" l="l" r="r" t="t"/>
              <a:pathLst>
                <a:path extrusionOk="0" h="2827" w="2436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2903900" y="2535375"/>
              <a:ext cx="227700" cy="143050"/>
            </a:xfrm>
            <a:custGeom>
              <a:rect b="b" l="l" r="r" t="t"/>
              <a:pathLst>
                <a:path extrusionOk="0" h="5722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2903900" y="25779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2903900" y="2683350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2600350" y="2626500"/>
              <a:ext cx="285250" cy="328575"/>
            </a:xfrm>
            <a:custGeom>
              <a:rect b="b" l="l" r="r" t="t"/>
              <a:pathLst>
                <a:path extrusionOk="0" h="13143" w="1141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2803850" y="2810875"/>
              <a:ext cx="60900" cy="70325"/>
            </a:xfrm>
            <a:custGeom>
              <a:rect b="b" l="l" r="r" t="t"/>
              <a:pathLst>
                <a:path extrusionOk="0" h="2813" w="2436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2788000" y="2088600"/>
              <a:ext cx="116775" cy="131875"/>
            </a:xfrm>
            <a:custGeom>
              <a:rect b="b" l="l" r="r" t="t"/>
              <a:pathLst>
                <a:path extrusionOk="0" h="5275" w="4671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2799675" y="2099450"/>
              <a:ext cx="69225" cy="47550"/>
            </a:xfrm>
            <a:custGeom>
              <a:rect b="b" l="l" r="r" t="t"/>
              <a:pathLst>
                <a:path extrusionOk="0" h="1902" w="2769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2733800" y="1941000"/>
              <a:ext cx="225175" cy="197325"/>
            </a:xfrm>
            <a:custGeom>
              <a:rect b="b" l="l" r="r" t="t"/>
              <a:pathLst>
                <a:path extrusionOk="0" h="7893" w="9007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2862225" y="2036075"/>
              <a:ext cx="16700" cy="14400"/>
            </a:xfrm>
            <a:custGeom>
              <a:rect b="b" l="l" r="r" t="t"/>
              <a:pathLst>
                <a:path extrusionOk="0" h="576" w="668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2920600" y="2031075"/>
              <a:ext cx="16700" cy="14375"/>
            </a:xfrm>
            <a:custGeom>
              <a:rect b="b" l="l" r="r" t="t"/>
              <a:pathLst>
                <a:path extrusionOk="0" h="575" w="668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2923925" y="2005400"/>
              <a:ext cx="20875" cy="12350"/>
            </a:xfrm>
            <a:custGeom>
              <a:rect b="b" l="l" r="r" t="t"/>
              <a:pathLst>
                <a:path extrusionOk="0" h="494" w="835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2901400" y="2034400"/>
              <a:ext cx="28400" cy="45050"/>
            </a:xfrm>
            <a:custGeom>
              <a:rect b="b" l="l" r="r" t="t"/>
              <a:pathLst>
                <a:path extrusionOk="0" h="1802" w="1136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2873050" y="2088600"/>
              <a:ext cx="30050" cy="19500"/>
            </a:xfrm>
            <a:custGeom>
              <a:rect b="b" l="l" r="r" t="t"/>
              <a:pathLst>
                <a:path extrusionOk="0" h="780" w="1202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2903900" y="2155325"/>
              <a:ext cx="95950" cy="89250"/>
            </a:xfrm>
            <a:custGeom>
              <a:rect b="b" l="l" r="r" t="t"/>
              <a:pathLst>
                <a:path extrusionOk="0" h="3570" w="3838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2873900" y="2093625"/>
              <a:ext cx="19200" cy="14475"/>
            </a:xfrm>
            <a:custGeom>
              <a:rect b="b" l="l" r="r" t="t"/>
              <a:pathLst>
                <a:path extrusionOk="0" h="579" w="768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2714600" y="1872525"/>
              <a:ext cx="267725" cy="271975"/>
            </a:xfrm>
            <a:custGeom>
              <a:rect b="b" l="l" r="r" t="t"/>
              <a:pathLst>
                <a:path extrusionOk="0" h="10879" w="10709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2669800" y="2289425"/>
              <a:ext cx="378175" cy="248850"/>
            </a:xfrm>
            <a:custGeom>
              <a:rect b="b" l="l" r="r" t="t"/>
              <a:pathLst>
                <a:path extrusionOk="0" h="9954" w="15127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2757150" y="2395625"/>
              <a:ext cx="203500" cy="133550"/>
            </a:xfrm>
            <a:custGeom>
              <a:rect b="b" l="l" r="r" t="t"/>
              <a:pathLst>
                <a:path extrusionOk="0" h="5342" w="814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2943100" y="2081500"/>
              <a:ext cx="148475" cy="170975"/>
            </a:xfrm>
            <a:custGeom>
              <a:rect b="b" l="l" r="r" t="t"/>
              <a:pathLst>
                <a:path extrusionOk="0" h="6839" w="5939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2978125" y="2105500"/>
              <a:ext cx="85100" cy="114675"/>
            </a:xfrm>
            <a:custGeom>
              <a:rect b="b" l="l" r="r" t="t"/>
              <a:pathLst>
                <a:path extrusionOk="0" h="4587" w="3404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2998150" y="2137950"/>
              <a:ext cx="44225" cy="50600"/>
            </a:xfrm>
            <a:custGeom>
              <a:rect b="b" l="l" r="r" t="t"/>
              <a:pathLst>
                <a:path extrusionOk="0" h="2024" w="1769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3038175" y="2121125"/>
              <a:ext cx="10025" cy="12375"/>
            </a:xfrm>
            <a:custGeom>
              <a:rect b="b" l="l" r="r" t="t"/>
              <a:pathLst>
                <a:path extrusionOk="0" h="495" w="401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2683750" y="2189500"/>
              <a:ext cx="99275" cy="181825"/>
            </a:xfrm>
            <a:custGeom>
              <a:rect b="b" l="l" r="r" t="t"/>
              <a:pathLst>
                <a:path extrusionOk="0" h="7273" w="3971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3308375" y="1535025"/>
              <a:ext cx="517875" cy="735250"/>
            </a:xfrm>
            <a:custGeom>
              <a:rect b="b" l="l" r="r" t="t"/>
              <a:pathLst>
                <a:path extrusionOk="0" h="29410" w="20715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3556050" y="1818375"/>
              <a:ext cx="270200" cy="321950"/>
            </a:xfrm>
            <a:custGeom>
              <a:rect b="b" l="l" r="r" t="t"/>
              <a:pathLst>
                <a:path extrusionOk="0" h="12878" w="10808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3308375" y="1851825"/>
              <a:ext cx="411150" cy="418450"/>
            </a:xfrm>
            <a:custGeom>
              <a:rect b="b" l="l" r="r" t="t"/>
              <a:pathLst>
                <a:path extrusionOk="0" h="16738" w="16446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3659450" y="1654025"/>
              <a:ext cx="119275" cy="137175"/>
            </a:xfrm>
            <a:custGeom>
              <a:rect b="b" l="l" r="r" t="t"/>
              <a:pathLst>
                <a:path extrusionOk="0" h="5487" w="4771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3868775" y="120245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3868775" y="12750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3868775" y="1057350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3868775" y="11299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3868775" y="1455950"/>
              <a:ext cx="713850" cy="431025"/>
            </a:xfrm>
            <a:custGeom>
              <a:rect b="b" l="l" r="r" t="t"/>
              <a:pathLst>
                <a:path extrusionOk="0" h="17241" w="28554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3248325" y="2111425"/>
              <a:ext cx="586275" cy="357650"/>
            </a:xfrm>
            <a:custGeom>
              <a:rect b="b" l="l" r="r" t="t"/>
              <a:pathLst>
                <a:path extrusionOk="0" h="14306" w="23451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3248325" y="1361250"/>
              <a:ext cx="586275" cy="357975"/>
            </a:xfrm>
            <a:custGeom>
              <a:rect b="b" l="l" r="r" t="t"/>
              <a:pathLst>
                <a:path extrusionOk="0" h="14319" w="23451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3308375" y="2956750"/>
              <a:ext cx="517875" cy="734550"/>
            </a:xfrm>
            <a:custGeom>
              <a:rect b="b" l="l" r="r" t="t"/>
              <a:pathLst>
                <a:path extrusionOk="0" h="29382" w="20715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3556050" y="3238675"/>
              <a:ext cx="270200" cy="322675"/>
            </a:xfrm>
            <a:custGeom>
              <a:rect b="b" l="l" r="r" t="t"/>
              <a:pathLst>
                <a:path extrusionOk="0" h="12907" w="10808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3308375" y="3272750"/>
              <a:ext cx="411150" cy="418550"/>
            </a:xfrm>
            <a:custGeom>
              <a:rect b="b" l="l" r="r" t="t"/>
              <a:pathLst>
                <a:path extrusionOk="0" h="16742" w="16446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3659450" y="3074825"/>
              <a:ext cx="119275" cy="137625"/>
            </a:xfrm>
            <a:custGeom>
              <a:rect b="b" l="l" r="r" t="t"/>
              <a:pathLst>
                <a:path extrusionOk="0" h="5505" w="4771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3868775" y="2623475"/>
              <a:ext cx="899825" cy="538100"/>
            </a:xfrm>
            <a:custGeom>
              <a:rect b="b" l="l" r="r" t="t"/>
              <a:pathLst>
                <a:path extrusionOk="0" h="2152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3868775" y="26963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3868775" y="24778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3868775" y="2550450"/>
              <a:ext cx="899825" cy="539050"/>
            </a:xfrm>
            <a:custGeom>
              <a:rect b="b" l="l" r="r" t="t"/>
              <a:pathLst>
                <a:path extrusionOk="0" h="21562" w="35993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3868775" y="2876525"/>
              <a:ext cx="713850" cy="431000"/>
            </a:xfrm>
            <a:custGeom>
              <a:rect b="b" l="l" r="r" t="t"/>
              <a:pathLst>
                <a:path extrusionOk="0" h="17240" w="28554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3248325" y="1611150"/>
              <a:ext cx="1650375" cy="1526575"/>
            </a:xfrm>
            <a:custGeom>
              <a:rect b="b" l="l" r="r" t="t"/>
              <a:pathLst>
                <a:path extrusionOk="0" h="61063" w="66015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3300025" y="1642450"/>
              <a:ext cx="1608675" cy="1498400"/>
            </a:xfrm>
            <a:custGeom>
              <a:rect b="b" l="l" r="r" t="t"/>
              <a:pathLst>
                <a:path extrusionOk="0" h="59936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3300025" y="1642450"/>
              <a:ext cx="1608675" cy="1498250"/>
            </a:xfrm>
            <a:custGeom>
              <a:rect b="b" l="l" r="r" t="t"/>
              <a:pathLst>
                <a:path extrusionOk="0" h="59930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3360900" y="2295450"/>
              <a:ext cx="525400" cy="746200"/>
            </a:xfrm>
            <a:custGeom>
              <a:rect b="b" l="l" r="r" t="t"/>
              <a:pathLst>
                <a:path extrusionOk="0" h="29848" w="21016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3360900" y="2616925"/>
              <a:ext cx="417825" cy="424725"/>
            </a:xfrm>
            <a:custGeom>
              <a:rect b="b" l="l" r="r" t="t"/>
              <a:pathLst>
                <a:path extrusionOk="0" h="16989" w="16713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3717000" y="2415450"/>
              <a:ext cx="121775" cy="140250"/>
            </a:xfrm>
            <a:custGeom>
              <a:rect b="b" l="l" r="r" t="t"/>
              <a:pathLst>
                <a:path extrusionOk="0" h="5610" w="4871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3929650" y="1957525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3929650" y="2031025"/>
              <a:ext cx="914650" cy="546800"/>
            </a:xfrm>
            <a:custGeom>
              <a:rect b="b" l="l" r="r" t="t"/>
              <a:pathLst>
                <a:path extrusionOk="0" h="21872" w="36586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3929650" y="1809550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3929650" y="1883425"/>
              <a:ext cx="914000" cy="546800"/>
            </a:xfrm>
            <a:custGeom>
              <a:rect b="b" l="l" r="r" t="t"/>
              <a:pathLst>
                <a:path extrusionOk="0" h="21872" w="3656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3929650" y="2214500"/>
              <a:ext cx="724700" cy="437550"/>
            </a:xfrm>
            <a:custGeom>
              <a:rect b="b" l="l" r="r" t="t"/>
              <a:pathLst>
                <a:path extrusionOk="0" h="17502" w="28988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4845300" y="4384425"/>
              <a:ext cx="190150" cy="225150"/>
            </a:xfrm>
            <a:custGeom>
              <a:rect b="b" l="l" r="r" t="t"/>
              <a:pathLst>
                <a:path extrusionOk="0" h="9006" w="7606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4163975" y="4592375"/>
              <a:ext cx="317750" cy="62350"/>
            </a:xfrm>
            <a:custGeom>
              <a:rect b="b" l="l" r="r" t="t"/>
              <a:pathLst>
                <a:path extrusionOk="0" h="2494" w="1271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4158975" y="4497000"/>
              <a:ext cx="321075" cy="144300"/>
            </a:xfrm>
            <a:custGeom>
              <a:rect b="b" l="l" r="r" t="t"/>
              <a:pathLst>
                <a:path extrusionOk="0" h="5772" w="12843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4364125" y="4425275"/>
              <a:ext cx="99250" cy="109275"/>
            </a:xfrm>
            <a:custGeom>
              <a:rect b="b" l="l" r="r" t="t"/>
              <a:pathLst>
                <a:path extrusionOk="0" h="4371" w="397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4158975" y="4521475"/>
              <a:ext cx="105100" cy="108150"/>
            </a:xfrm>
            <a:custGeom>
              <a:rect b="b" l="l" r="r" t="t"/>
              <a:pathLst>
                <a:path extrusionOk="0" h="4326" w="4204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4851975" y="4261275"/>
              <a:ext cx="119275" cy="133175"/>
            </a:xfrm>
            <a:custGeom>
              <a:rect b="b" l="l" r="r" t="t"/>
              <a:pathLst>
                <a:path extrusionOk="0" h="5327" w="4771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4847800" y="4337950"/>
              <a:ext cx="172650" cy="251700"/>
            </a:xfrm>
            <a:custGeom>
              <a:rect b="b" l="l" r="r" t="t"/>
              <a:pathLst>
                <a:path extrusionOk="0" h="10068" w="6906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4321600" y="4520875"/>
              <a:ext cx="24200" cy="51800"/>
            </a:xfrm>
            <a:custGeom>
              <a:rect b="b" l="l" r="r" t="t"/>
              <a:pathLst>
                <a:path extrusionOk="0" h="2072" w="968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4293225" y="4525025"/>
              <a:ext cx="20875" cy="46400"/>
            </a:xfrm>
            <a:custGeom>
              <a:rect b="b" l="l" r="r" t="t"/>
              <a:pathLst>
                <a:path extrusionOk="0" h="1856" w="835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4258275" y="4523225"/>
              <a:ext cx="28325" cy="45625"/>
            </a:xfrm>
            <a:custGeom>
              <a:rect b="b" l="l" r="r" t="t"/>
              <a:pathLst>
                <a:path extrusionOk="0" h="1825" w="1133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4848625" y="4512625"/>
              <a:ext cx="61750" cy="76950"/>
            </a:xfrm>
            <a:custGeom>
              <a:rect b="b" l="l" r="r" t="t"/>
              <a:pathLst>
                <a:path extrusionOk="0" h="3078" w="247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4907000" y="4439450"/>
              <a:ext cx="25050" cy="23775"/>
            </a:xfrm>
            <a:custGeom>
              <a:rect b="b" l="l" r="r" t="t"/>
              <a:pathLst>
                <a:path extrusionOk="0" h="951" w="1002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4912000" y="4474475"/>
              <a:ext cx="19225" cy="32550"/>
            </a:xfrm>
            <a:custGeom>
              <a:rect b="b" l="l" r="r" t="t"/>
              <a:pathLst>
                <a:path extrusionOk="0" h="1302" w="769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4905350" y="4502825"/>
              <a:ext cx="24350" cy="29700"/>
            </a:xfrm>
            <a:custGeom>
              <a:rect b="b" l="l" r="r" t="t"/>
              <a:pathLst>
                <a:path extrusionOk="0" h="1188" w="974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4324100" y="3291975"/>
              <a:ext cx="617125" cy="1168650"/>
            </a:xfrm>
            <a:custGeom>
              <a:rect b="b" l="l" r="r" t="t"/>
              <a:pathLst>
                <a:path extrusionOk="0" h="46746" w="24685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4555925" y="3440400"/>
              <a:ext cx="150125" cy="333600"/>
            </a:xfrm>
            <a:custGeom>
              <a:rect b="b" l="l" r="r" t="t"/>
              <a:pathLst>
                <a:path extrusionOk="0" h="13344" w="6005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4640150" y="2774100"/>
              <a:ext cx="226850" cy="542900"/>
            </a:xfrm>
            <a:custGeom>
              <a:rect b="b" l="l" r="r" t="t"/>
              <a:pathLst>
                <a:path extrusionOk="0" h="21716" w="9074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4391750" y="2557275"/>
              <a:ext cx="29925" cy="57575"/>
            </a:xfrm>
            <a:custGeom>
              <a:rect b="b" l="l" r="r" t="t"/>
              <a:pathLst>
                <a:path extrusionOk="0" h="2303" w="1197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4406650" y="2444725"/>
              <a:ext cx="250200" cy="332725"/>
            </a:xfrm>
            <a:custGeom>
              <a:rect b="b" l="l" r="r" t="t"/>
              <a:pathLst>
                <a:path extrusionOk="0" h="13309" w="10008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4339100" y="2764000"/>
              <a:ext cx="419500" cy="617225"/>
            </a:xfrm>
            <a:custGeom>
              <a:rect b="b" l="l" r="r" t="t"/>
              <a:pathLst>
                <a:path extrusionOk="0" h="24689" w="1678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4524225" y="2941725"/>
              <a:ext cx="233525" cy="438650"/>
            </a:xfrm>
            <a:custGeom>
              <a:rect b="b" l="l" r="r" t="t"/>
              <a:pathLst>
                <a:path extrusionOk="0" h="17546" w="9341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4440000" y="2692375"/>
              <a:ext cx="63400" cy="20075"/>
            </a:xfrm>
            <a:custGeom>
              <a:rect b="b" l="l" r="r" t="t"/>
              <a:pathLst>
                <a:path extrusionOk="0" h="803" w="2536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4341600" y="2331750"/>
              <a:ext cx="400325" cy="374900"/>
            </a:xfrm>
            <a:custGeom>
              <a:rect b="b" l="l" r="r" t="t"/>
              <a:pathLst>
                <a:path extrusionOk="0" h="14996" w="16013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3691775" y="2614950"/>
              <a:ext cx="791625" cy="373525"/>
            </a:xfrm>
            <a:custGeom>
              <a:rect b="b" l="l" r="r" t="t"/>
              <a:pathLst>
                <a:path extrusionOk="0" h="14941" w="31665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1"/>
          <p:cNvSpPr txBox="1"/>
          <p:nvPr/>
        </p:nvSpPr>
        <p:spPr>
          <a:xfrm>
            <a:off x="189577" y="445150"/>
            <a:ext cx="7158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</a:rPr>
              <a:t>Build up the cultural atmosphere and enhance the awareness would facilitate </a:t>
            </a:r>
            <a:r>
              <a:rPr b="1" lang="en-GB" sz="2000"/>
              <a:t>: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695" name="Google Shape;695;p41"/>
          <p:cNvSpPr txBox="1"/>
          <p:nvPr/>
        </p:nvSpPr>
        <p:spPr>
          <a:xfrm>
            <a:off x="263250" y="2751450"/>
            <a:ext cx="17112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Educational events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Hand out brochures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2289802" y="2751451"/>
            <a:ext cx="16671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Rules under articles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Use board of directors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697" name="Google Shape;697;p41"/>
          <p:cNvSpPr txBox="1"/>
          <p:nvPr/>
        </p:nvSpPr>
        <p:spPr>
          <a:xfrm>
            <a:off x="4633676" y="2751450"/>
            <a:ext cx="20082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Top – down approaches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Organizational structures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698" name="Google Shape;698;p41"/>
          <p:cNvSpPr txBox="1"/>
          <p:nvPr/>
        </p:nvSpPr>
        <p:spPr>
          <a:xfrm>
            <a:off x="7053461" y="2751451"/>
            <a:ext cx="2272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Everyone has awareness and positions.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699" name="Google Shape;6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0" y="1851220"/>
            <a:ext cx="7867125" cy="7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42"/>
          <p:cNvGrpSpPr/>
          <p:nvPr/>
        </p:nvGrpSpPr>
        <p:grpSpPr>
          <a:xfrm>
            <a:off x="720009" y="950857"/>
            <a:ext cx="2991737" cy="2915200"/>
            <a:chOff x="1532925" y="519425"/>
            <a:chExt cx="4318950" cy="4374550"/>
          </a:xfrm>
        </p:grpSpPr>
        <p:sp>
          <p:nvSpPr>
            <p:cNvPr id="705" name="Google Shape;705;p42"/>
            <p:cNvSpPr/>
            <p:nvPr/>
          </p:nvSpPr>
          <p:spPr>
            <a:xfrm>
              <a:off x="4106425" y="4294350"/>
              <a:ext cx="1037450" cy="599625"/>
            </a:xfrm>
            <a:custGeom>
              <a:rect b="b" l="l" r="r" t="t"/>
              <a:pathLst>
                <a:path extrusionOk="0" h="23985" w="41498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2182575" y="3091400"/>
              <a:ext cx="2678600" cy="1546975"/>
            </a:xfrm>
            <a:custGeom>
              <a:rect b="b" l="l" r="r" t="t"/>
              <a:pathLst>
                <a:path extrusionOk="0" h="61879" w="107144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2774650" y="874100"/>
              <a:ext cx="354450" cy="276200"/>
            </a:xfrm>
            <a:custGeom>
              <a:rect b="b" l="l" r="r" t="t"/>
              <a:pathLst>
                <a:path extrusionOk="0" h="11048" w="14178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2068325" y="874125"/>
              <a:ext cx="539575" cy="420025"/>
            </a:xfrm>
            <a:custGeom>
              <a:rect b="b" l="l" r="r" t="t"/>
              <a:pathLst>
                <a:path extrusionOk="0" h="16801" w="21583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1689700" y="1801725"/>
              <a:ext cx="157650" cy="238525"/>
            </a:xfrm>
            <a:custGeom>
              <a:rect b="b" l="l" r="r" t="t"/>
              <a:pathLst>
                <a:path extrusionOk="0" h="9541" w="6306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1688050" y="1596850"/>
              <a:ext cx="244350" cy="444250"/>
            </a:xfrm>
            <a:custGeom>
              <a:rect b="b" l="l" r="r" t="t"/>
              <a:pathLst>
                <a:path extrusionOk="0" h="17770" w="9774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1743075" y="1627175"/>
              <a:ext cx="225200" cy="413075"/>
            </a:xfrm>
            <a:custGeom>
              <a:rect b="b" l="l" r="r" t="t"/>
              <a:pathLst>
                <a:path extrusionOk="0" h="16523" w="9008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5017925" y="1450650"/>
              <a:ext cx="104250" cy="157625"/>
            </a:xfrm>
            <a:custGeom>
              <a:rect b="b" l="l" r="r" t="t"/>
              <a:pathLst>
                <a:path extrusionOk="0" h="6305" w="417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5017925" y="1315825"/>
              <a:ext cx="160125" cy="292450"/>
            </a:xfrm>
            <a:custGeom>
              <a:rect b="b" l="l" r="r" t="t"/>
              <a:pathLst>
                <a:path extrusionOk="0" h="11698" w="6405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5053775" y="1335900"/>
              <a:ext cx="148475" cy="272375"/>
            </a:xfrm>
            <a:custGeom>
              <a:rect b="b" l="l" r="r" t="t"/>
              <a:pathLst>
                <a:path extrusionOk="0" h="10895" w="5939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5474075" y="2837400"/>
              <a:ext cx="291900" cy="613875"/>
            </a:xfrm>
            <a:custGeom>
              <a:rect b="b" l="l" r="r" t="t"/>
              <a:pathLst>
                <a:path extrusionOk="0" h="24555" w="11676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5507425" y="2872175"/>
              <a:ext cx="195175" cy="568250"/>
            </a:xfrm>
            <a:custGeom>
              <a:rect b="b" l="l" r="r" t="t"/>
              <a:pathLst>
                <a:path extrusionOk="0" h="22730" w="7807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5472400" y="3043000"/>
              <a:ext cx="379475" cy="549200"/>
            </a:xfrm>
            <a:custGeom>
              <a:rect b="b" l="l" r="r" t="t"/>
              <a:pathLst>
                <a:path extrusionOk="0" h="21968" w="15179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5582500" y="3069925"/>
              <a:ext cx="199650" cy="449725"/>
            </a:xfrm>
            <a:custGeom>
              <a:rect b="b" l="l" r="r" t="t"/>
              <a:pathLst>
                <a:path extrusionOk="0" h="17989" w="7986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1624675" y="3062575"/>
              <a:ext cx="291050" cy="613850"/>
            </a:xfrm>
            <a:custGeom>
              <a:rect b="b" l="l" r="r" t="t"/>
              <a:pathLst>
                <a:path extrusionOk="0" h="24554" w="11642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1685450" y="3097950"/>
              <a:ext cx="196925" cy="568475"/>
            </a:xfrm>
            <a:custGeom>
              <a:rect b="b" l="l" r="r" t="t"/>
              <a:pathLst>
                <a:path extrusionOk="0" h="22739" w="7877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1532925" y="3268175"/>
              <a:ext cx="379475" cy="548350"/>
            </a:xfrm>
            <a:custGeom>
              <a:rect b="b" l="l" r="r" t="t"/>
              <a:pathLst>
                <a:path extrusionOk="0" h="21934" w="15179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1604650" y="3294875"/>
              <a:ext cx="197675" cy="449950"/>
            </a:xfrm>
            <a:custGeom>
              <a:rect b="b" l="l" r="r" t="t"/>
              <a:pathLst>
                <a:path extrusionOk="0" h="17998" w="7907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2151700" y="519425"/>
              <a:ext cx="2726975" cy="3905875"/>
            </a:xfrm>
            <a:custGeom>
              <a:rect b="b" l="l" r="r" t="t"/>
              <a:pathLst>
                <a:path extrusionOk="0" h="156235" w="109079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2151700" y="2029400"/>
              <a:ext cx="134300" cy="2395900"/>
            </a:xfrm>
            <a:custGeom>
              <a:rect b="b" l="l" r="r" t="t"/>
              <a:pathLst>
                <a:path extrusionOk="0" h="95836" w="5372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2234275" y="566675"/>
              <a:ext cx="2658575" cy="3862325"/>
            </a:xfrm>
            <a:custGeom>
              <a:rect b="b" l="l" r="r" t="t"/>
              <a:pathLst>
                <a:path extrusionOk="0" h="154493" w="106343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2234275" y="566675"/>
              <a:ext cx="2658575" cy="3861950"/>
            </a:xfrm>
            <a:custGeom>
              <a:rect b="b" l="l" r="r" t="t"/>
              <a:pathLst>
                <a:path extrusionOk="0" h="154478" w="106343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2234275" y="1892625"/>
              <a:ext cx="306900" cy="2536375"/>
            </a:xfrm>
            <a:custGeom>
              <a:rect b="b" l="l" r="r" t="t"/>
              <a:pathLst>
                <a:path extrusionOk="0" h="101455" w="12276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2295975" y="209110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2295975" y="2152825"/>
              <a:ext cx="194325" cy="115925"/>
            </a:xfrm>
            <a:custGeom>
              <a:rect b="b" l="l" r="r" t="t"/>
              <a:pathLst>
                <a:path extrusionOk="0" h="4637" w="7773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2295975" y="2215350"/>
              <a:ext cx="194325" cy="115950"/>
            </a:xfrm>
            <a:custGeom>
              <a:rect b="b" l="l" r="r" t="t"/>
              <a:pathLst>
                <a:path extrusionOk="0" h="4638" w="7773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3187875" y="1557800"/>
              <a:ext cx="8350" cy="2296250"/>
            </a:xfrm>
            <a:custGeom>
              <a:rect b="b" l="l" r="r" t="t"/>
              <a:pathLst>
                <a:path extrusionOk="0" h="91850" w="334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2903900" y="37224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2903900" y="37649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2903900" y="3870050"/>
              <a:ext cx="118450" cy="80125"/>
            </a:xfrm>
            <a:custGeom>
              <a:rect b="b" l="l" r="r" t="t"/>
              <a:pathLst>
                <a:path extrusionOk="0" h="3205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2587025" y="3811500"/>
              <a:ext cx="314400" cy="321200"/>
            </a:xfrm>
            <a:custGeom>
              <a:rect b="b" l="l" r="r" t="t"/>
              <a:pathLst>
                <a:path extrusionOk="0" h="12848" w="12576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2600350" y="3813225"/>
              <a:ext cx="285250" cy="328550"/>
            </a:xfrm>
            <a:custGeom>
              <a:rect b="b" l="l" r="r" t="t"/>
              <a:pathLst>
                <a:path extrusionOk="0" h="13142" w="1141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2803850" y="3997575"/>
              <a:ext cx="60900" cy="70700"/>
            </a:xfrm>
            <a:custGeom>
              <a:rect b="b" l="l" r="r" t="t"/>
              <a:pathLst>
                <a:path extrusionOk="0" h="2828" w="2436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2903900" y="33267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2903900" y="33693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2903900" y="3474375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2587025" y="3416225"/>
              <a:ext cx="313575" cy="321200"/>
            </a:xfrm>
            <a:custGeom>
              <a:rect b="b" l="l" r="r" t="t"/>
              <a:pathLst>
                <a:path extrusionOk="0" h="12848" w="12543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2600350" y="3417650"/>
              <a:ext cx="285250" cy="328825"/>
            </a:xfrm>
            <a:custGeom>
              <a:rect b="b" l="l" r="r" t="t"/>
              <a:pathLst>
                <a:path extrusionOk="0" h="13153" w="1141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2803850" y="3602025"/>
              <a:ext cx="60900" cy="70400"/>
            </a:xfrm>
            <a:custGeom>
              <a:rect b="b" l="l" r="r" t="t"/>
              <a:pathLst>
                <a:path extrusionOk="0" h="2816" w="2436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2903900" y="2931025"/>
              <a:ext cx="227700" cy="142700"/>
            </a:xfrm>
            <a:custGeom>
              <a:rect b="b" l="l" r="r" t="t"/>
              <a:pathLst>
                <a:path extrusionOk="0" h="5708" w="9108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2903900" y="2973575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2903900" y="3078650"/>
              <a:ext cx="118450" cy="80225"/>
            </a:xfrm>
            <a:custGeom>
              <a:rect b="b" l="l" r="r" t="t"/>
              <a:pathLst>
                <a:path extrusionOk="0" h="3209" w="4738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2586175" y="3021300"/>
              <a:ext cx="314425" cy="321200"/>
            </a:xfrm>
            <a:custGeom>
              <a:rect b="b" l="l" r="r" t="t"/>
              <a:pathLst>
                <a:path extrusionOk="0" h="12848" w="12577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2600350" y="3022000"/>
              <a:ext cx="285250" cy="328500"/>
            </a:xfrm>
            <a:custGeom>
              <a:rect b="b" l="l" r="r" t="t"/>
              <a:pathLst>
                <a:path extrusionOk="0" h="13140" w="1141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2803850" y="3206200"/>
              <a:ext cx="60900" cy="70675"/>
            </a:xfrm>
            <a:custGeom>
              <a:rect b="b" l="l" r="r" t="t"/>
              <a:pathLst>
                <a:path extrusionOk="0" h="2827" w="2436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2903900" y="2535375"/>
              <a:ext cx="227700" cy="143050"/>
            </a:xfrm>
            <a:custGeom>
              <a:rect b="b" l="l" r="r" t="t"/>
              <a:pathLst>
                <a:path extrusionOk="0" h="5722" w="9108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2903900" y="2577900"/>
              <a:ext cx="227700" cy="142675"/>
            </a:xfrm>
            <a:custGeom>
              <a:rect b="b" l="l" r="r" t="t"/>
              <a:pathLst>
                <a:path extrusionOk="0" h="5707" w="9108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2903900" y="2683350"/>
              <a:ext cx="118450" cy="80150"/>
            </a:xfrm>
            <a:custGeom>
              <a:rect b="b" l="l" r="r" t="t"/>
              <a:pathLst>
                <a:path extrusionOk="0" h="3206" w="4738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2586175" y="2626025"/>
              <a:ext cx="313600" cy="321200"/>
            </a:xfrm>
            <a:custGeom>
              <a:rect b="b" l="l" r="r" t="t"/>
              <a:pathLst>
                <a:path extrusionOk="0" h="12848" w="12544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2600350" y="2626500"/>
              <a:ext cx="285250" cy="328575"/>
            </a:xfrm>
            <a:custGeom>
              <a:rect b="b" l="l" r="r" t="t"/>
              <a:pathLst>
                <a:path extrusionOk="0" h="13143" w="1141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2803850" y="2810875"/>
              <a:ext cx="60900" cy="70325"/>
            </a:xfrm>
            <a:custGeom>
              <a:rect b="b" l="l" r="r" t="t"/>
              <a:pathLst>
                <a:path extrusionOk="0" h="2813" w="2436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2572000" y="1807425"/>
              <a:ext cx="551250" cy="563100"/>
            </a:xfrm>
            <a:custGeom>
              <a:rect b="b" l="l" r="r" t="t"/>
              <a:pathLst>
                <a:path extrusionOk="0" h="22524" w="2205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2705425" y="2156150"/>
              <a:ext cx="269400" cy="213525"/>
            </a:xfrm>
            <a:custGeom>
              <a:rect b="b" l="l" r="r" t="t"/>
              <a:pathLst>
                <a:path extrusionOk="0" h="8541" w="10776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2788000" y="2088600"/>
              <a:ext cx="116775" cy="131875"/>
            </a:xfrm>
            <a:custGeom>
              <a:rect b="b" l="l" r="r" t="t"/>
              <a:pathLst>
                <a:path extrusionOk="0" h="5275" w="4671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2799675" y="2099450"/>
              <a:ext cx="69225" cy="47550"/>
            </a:xfrm>
            <a:custGeom>
              <a:rect b="b" l="l" r="r" t="t"/>
              <a:pathLst>
                <a:path extrusionOk="0" h="1902" w="2769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2733800" y="1941000"/>
              <a:ext cx="225175" cy="197325"/>
            </a:xfrm>
            <a:custGeom>
              <a:rect b="b" l="l" r="r" t="t"/>
              <a:pathLst>
                <a:path extrusionOk="0" h="7893" w="9007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2862225" y="2036075"/>
              <a:ext cx="16700" cy="14400"/>
            </a:xfrm>
            <a:custGeom>
              <a:rect b="b" l="l" r="r" t="t"/>
              <a:pathLst>
                <a:path extrusionOk="0" h="576" w="668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2920600" y="2031075"/>
              <a:ext cx="16700" cy="14375"/>
            </a:xfrm>
            <a:custGeom>
              <a:rect b="b" l="l" r="r" t="t"/>
              <a:pathLst>
                <a:path extrusionOk="0" h="575" w="668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2923925" y="2005400"/>
              <a:ext cx="20875" cy="12350"/>
            </a:xfrm>
            <a:custGeom>
              <a:rect b="b" l="l" r="r" t="t"/>
              <a:pathLst>
                <a:path extrusionOk="0" h="494" w="835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2901400" y="2034400"/>
              <a:ext cx="28400" cy="45050"/>
            </a:xfrm>
            <a:custGeom>
              <a:rect b="b" l="l" r="r" t="t"/>
              <a:pathLst>
                <a:path extrusionOk="0" h="1802" w="1136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2873050" y="2088600"/>
              <a:ext cx="30050" cy="19500"/>
            </a:xfrm>
            <a:custGeom>
              <a:rect b="b" l="l" r="r" t="t"/>
              <a:pathLst>
                <a:path extrusionOk="0" h="780" w="1202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2903900" y="2155325"/>
              <a:ext cx="95950" cy="89250"/>
            </a:xfrm>
            <a:custGeom>
              <a:rect b="b" l="l" r="r" t="t"/>
              <a:pathLst>
                <a:path extrusionOk="0" h="3570" w="3838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2873900" y="2093625"/>
              <a:ext cx="19200" cy="14475"/>
            </a:xfrm>
            <a:custGeom>
              <a:rect b="b" l="l" r="r" t="t"/>
              <a:pathLst>
                <a:path extrusionOk="0" h="579" w="768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714600" y="1872525"/>
              <a:ext cx="267725" cy="271975"/>
            </a:xfrm>
            <a:custGeom>
              <a:rect b="b" l="l" r="r" t="t"/>
              <a:pathLst>
                <a:path extrusionOk="0" h="10879" w="10709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669800" y="2289425"/>
              <a:ext cx="378175" cy="248850"/>
            </a:xfrm>
            <a:custGeom>
              <a:rect b="b" l="l" r="r" t="t"/>
              <a:pathLst>
                <a:path extrusionOk="0" h="9954" w="15127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757150" y="2395625"/>
              <a:ext cx="203500" cy="133550"/>
            </a:xfrm>
            <a:custGeom>
              <a:rect b="b" l="l" r="r" t="t"/>
              <a:pathLst>
                <a:path extrusionOk="0" h="5342" w="814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943100" y="2081500"/>
              <a:ext cx="148475" cy="170975"/>
            </a:xfrm>
            <a:custGeom>
              <a:rect b="b" l="l" r="r" t="t"/>
              <a:pathLst>
                <a:path extrusionOk="0" h="6839" w="5939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978125" y="2105500"/>
              <a:ext cx="85100" cy="114675"/>
            </a:xfrm>
            <a:custGeom>
              <a:rect b="b" l="l" r="r" t="t"/>
              <a:pathLst>
                <a:path extrusionOk="0" h="4587" w="3404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2998150" y="2137950"/>
              <a:ext cx="44225" cy="50600"/>
            </a:xfrm>
            <a:custGeom>
              <a:rect b="b" l="l" r="r" t="t"/>
              <a:pathLst>
                <a:path extrusionOk="0" h="2024" w="1769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3038175" y="2121125"/>
              <a:ext cx="10025" cy="12375"/>
            </a:xfrm>
            <a:custGeom>
              <a:rect b="b" l="l" r="r" t="t"/>
              <a:pathLst>
                <a:path extrusionOk="0" h="495" w="401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2683750" y="2189500"/>
              <a:ext cx="99275" cy="181825"/>
            </a:xfrm>
            <a:custGeom>
              <a:rect b="b" l="l" r="r" t="t"/>
              <a:pathLst>
                <a:path extrusionOk="0" h="7273" w="3971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3248325" y="891925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3308375" y="1535025"/>
              <a:ext cx="517875" cy="735250"/>
            </a:xfrm>
            <a:custGeom>
              <a:rect b="b" l="l" r="r" t="t"/>
              <a:pathLst>
                <a:path extrusionOk="0" h="29410" w="20715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3556050" y="1818375"/>
              <a:ext cx="270200" cy="321950"/>
            </a:xfrm>
            <a:custGeom>
              <a:rect b="b" l="l" r="r" t="t"/>
              <a:pathLst>
                <a:path extrusionOk="0" h="12878" w="10808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3308375" y="1851825"/>
              <a:ext cx="411150" cy="418450"/>
            </a:xfrm>
            <a:custGeom>
              <a:rect b="b" l="l" r="r" t="t"/>
              <a:pathLst>
                <a:path extrusionOk="0" h="16738" w="16446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3659450" y="1654025"/>
              <a:ext cx="119275" cy="137175"/>
            </a:xfrm>
            <a:custGeom>
              <a:rect b="b" l="l" r="r" t="t"/>
              <a:pathLst>
                <a:path extrusionOk="0" h="5487" w="4771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3868775" y="120245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3868775" y="12750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3868775" y="1057350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3868775" y="1129900"/>
              <a:ext cx="899825" cy="538950"/>
            </a:xfrm>
            <a:custGeom>
              <a:rect b="b" l="l" r="r" t="t"/>
              <a:pathLst>
                <a:path extrusionOk="0" h="21558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3868775" y="1455950"/>
              <a:ext cx="713850" cy="431025"/>
            </a:xfrm>
            <a:custGeom>
              <a:rect b="b" l="l" r="r" t="t"/>
              <a:pathLst>
                <a:path extrusionOk="0" h="17241" w="28554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3248325" y="2111425"/>
              <a:ext cx="586275" cy="357650"/>
            </a:xfrm>
            <a:custGeom>
              <a:rect b="b" l="l" r="r" t="t"/>
              <a:pathLst>
                <a:path extrusionOk="0" h="14306" w="23451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248325" y="1361250"/>
              <a:ext cx="586275" cy="357975"/>
            </a:xfrm>
            <a:custGeom>
              <a:rect b="b" l="l" r="r" t="t"/>
              <a:pathLst>
                <a:path extrusionOk="0" h="14319" w="23451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3248325" y="2312550"/>
              <a:ext cx="1584500" cy="1476450"/>
            </a:xfrm>
            <a:custGeom>
              <a:rect b="b" l="l" r="r" t="t"/>
              <a:pathLst>
                <a:path extrusionOk="0" h="59058" w="6338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3308375" y="2956750"/>
              <a:ext cx="517875" cy="734550"/>
            </a:xfrm>
            <a:custGeom>
              <a:rect b="b" l="l" r="r" t="t"/>
              <a:pathLst>
                <a:path extrusionOk="0" h="29382" w="20715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3556050" y="3238675"/>
              <a:ext cx="270200" cy="322675"/>
            </a:xfrm>
            <a:custGeom>
              <a:rect b="b" l="l" r="r" t="t"/>
              <a:pathLst>
                <a:path extrusionOk="0" h="12907" w="10808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3308375" y="3272750"/>
              <a:ext cx="411150" cy="418550"/>
            </a:xfrm>
            <a:custGeom>
              <a:rect b="b" l="l" r="r" t="t"/>
              <a:pathLst>
                <a:path extrusionOk="0" h="16742" w="16446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3659450" y="3074825"/>
              <a:ext cx="119275" cy="137625"/>
            </a:xfrm>
            <a:custGeom>
              <a:rect b="b" l="l" r="r" t="t"/>
              <a:pathLst>
                <a:path extrusionOk="0" h="5505" w="4771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3868775" y="2623475"/>
              <a:ext cx="899825" cy="538100"/>
            </a:xfrm>
            <a:custGeom>
              <a:rect b="b" l="l" r="r" t="t"/>
              <a:pathLst>
                <a:path extrusionOk="0" h="21524" w="35993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3868775" y="26963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3868775" y="2477875"/>
              <a:ext cx="899825" cy="538600"/>
            </a:xfrm>
            <a:custGeom>
              <a:rect b="b" l="l" r="r" t="t"/>
              <a:pathLst>
                <a:path extrusionOk="0" h="21544" w="35993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3868775" y="2550450"/>
              <a:ext cx="899825" cy="539050"/>
            </a:xfrm>
            <a:custGeom>
              <a:rect b="b" l="l" r="r" t="t"/>
              <a:pathLst>
                <a:path extrusionOk="0" h="21562" w="35993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3868775" y="2876525"/>
              <a:ext cx="713850" cy="431000"/>
            </a:xfrm>
            <a:custGeom>
              <a:rect b="b" l="l" r="r" t="t"/>
              <a:pathLst>
                <a:path extrusionOk="0" h="17240" w="28554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4554250" y="772000"/>
              <a:ext cx="56750" cy="65300"/>
            </a:xfrm>
            <a:custGeom>
              <a:rect b="b" l="l" r="r" t="t"/>
              <a:pathLst>
                <a:path extrusionOk="0" h="2612" w="227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4651825" y="715775"/>
              <a:ext cx="56725" cy="65650"/>
            </a:xfrm>
            <a:custGeom>
              <a:rect b="b" l="l" r="r" t="t"/>
              <a:pathLst>
                <a:path extrusionOk="0" h="2626" w="2269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4748550" y="659875"/>
              <a:ext cx="56750" cy="65100"/>
            </a:xfrm>
            <a:custGeom>
              <a:rect b="b" l="l" r="r" t="t"/>
              <a:pathLst>
                <a:path extrusionOk="0" h="2604" w="227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3248325" y="1611150"/>
              <a:ext cx="1650375" cy="1526575"/>
            </a:xfrm>
            <a:custGeom>
              <a:rect b="b" l="l" r="r" t="t"/>
              <a:pathLst>
                <a:path extrusionOk="0" h="61063" w="66015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3300025" y="1642450"/>
              <a:ext cx="1608675" cy="1498400"/>
            </a:xfrm>
            <a:custGeom>
              <a:rect b="b" l="l" r="r" t="t"/>
              <a:pathLst>
                <a:path extrusionOk="0" h="59936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3300025" y="1642450"/>
              <a:ext cx="1608675" cy="1498250"/>
            </a:xfrm>
            <a:custGeom>
              <a:rect b="b" l="l" r="r" t="t"/>
              <a:pathLst>
                <a:path extrusionOk="0" h="59930" w="64347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3360900" y="2295450"/>
              <a:ext cx="525400" cy="746200"/>
            </a:xfrm>
            <a:custGeom>
              <a:rect b="b" l="l" r="r" t="t"/>
              <a:pathLst>
                <a:path extrusionOk="0" h="29848" w="21016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3611925" y="2582375"/>
              <a:ext cx="275225" cy="327675"/>
            </a:xfrm>
            <a:custGeom>
              <a:rect b="b" l="l" r="r" t="t"/>
              <a:pathLst>
                <a:path extrusionOk="0" h="13107" w="11009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3360900" y="2616925"/>
              <a:ext cx="417825" cy="424725"/>
            </a:xfrm>
            <a:custGeom>
              <a:rect b="b" l="l" r="r" t="t"/>
              <a:pathLst>
                <a:path extrusionOk="0" h="16989" w="16713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3717000" y="2415450"/>
              <a:ext cx="121775" cy="140250"/>
            </a:xfrm>
            <a:custGeom>
              <a:rect b="b" l="l" r="r" t="t"/>
              <a:pathLst>
                <a:path extrusionOk="0" h="5610" w="4871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3929650" y="1957525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3929650" y="2031025"/>
              <a:ext cx="914650" cy="546800"/>
            </a:xfrm>
            <a:custGeom>
              <a:rect b="b" l="l" r="r" t="t"/>
              <a:pathLst>
                <a:path extrusionOk="0" h="21872" w="36586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3929650" y="1809550"/>
              <a:ext cx="914000" cy="546925"/>
            </a:xfrm>
            <a:custGeom>
              <a:rect b="b" l="l" r="r" t="t"/>
              <a:pathLst>
                <a:path extrusionOk="0" h="21877" w="3656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3929650" y="1883425"/>
              <a:ext cx="914000" cy="546800"/>
            </a:xfrm>
            <a:custGeom>
              <a:rect b="b" l="l" r="r" t="t"/>
              <a:pathLst>
                <a:path extrusionOk="0" h="21872" w="3656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3929650" y="2214500"/>
              <a:ext cx="724700" cy="437550"/>
            </a:xfrm>
            <a:custGeom>
              <a:rect b="b" l="l" r="r" t="t"/>
              <a:pathLst>
                <a:path extrusionOk="0" h="17502" w="28988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4937025" y="4393450"/>
              <a:ext cx="110100" cy="211150"/>
            </a:xfrm>
            <a:custGeom>
              <a:rect b="b" l="l" r="r" t="t"/>
              <a:pathLst>
                <a:path extrusionOk="0" h="8446" w="4404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4845300" y="4384425"/>
              <a:ext cx="190150" cy="225150"/>
            </a:xfrm>
            <a:custGeom>
              <a:rect b="b" l="l" r="r" t="t"/>
              <a:pathLst>
                <a:path extrusionOk="0" h="9006" w="7606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4163975" y="4592375"/>
              <a:ext cx="317750" cy="62350"/>
            </a:xfrm>
            <a:custGeom>
              <a:rect b="b" l="l" r="r" t="t"/>
              <a:pathLst>
                <a:path extrusionOk="0" h="2494" w="1271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4158975" y="4497000"/>
              <a:ext cx="321075" cy="144300"/>
            </a:xfrm>
            <a:custGeom>
              <a:rect b="b" l="l" r="r" t="t"/>
              <a:pathLst>
                <a:path extrusionOk="0" h="5772" w="12843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4364125" y="4425275"/>
              <a:ext cx="99250" cy="109275"/>
            </a:xfrm>
            <a:custGeom>
              <a:rect b="b" l="l" r="r" t="t"/>
              <a:pathLst>
                <a:path extrusionOk="0" h="4371" w="397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4158975" y="4521475"/>
              <a:ext cx="105100" cy="108150"/>
            </a:xfrm>
            <a:custGeom>
              <a:rect b="b" l="l" r="r" t="t"/>
              <a:pathLst>
                <a:path extrusionOk="0" h="4326" w="4204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4851975" y="4261275"/>
              <a:ext cx="119275" cy="133175"/>
            </a:xfrm>
            <a:custGeom>
              <a:rect b="b" l="l" r="r" t="t"/>
              <a:pathLst>
                <a:path extrusionOk="0" h="5327" w="4771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4847800" y="4337950"/>
              <a:ext cx="172650" cy="251700"/>
            </a:xfrm>
            <a:custGeom>
              <a:rect b="b" l="l" r="r" t="t"/>
              <a:pathLst>
                <a:path extrusionOk="0" h="10068" w="6906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4321600" y="4520875"/>
              <a:ext cx="24200" cy="51800"/>
            </a:xfrm>
            <a:custGeom>
              <a:rect b="b" l="l" r="r" t="t"/>
              <a:pathLst>
                <a:path extrusionOk="0" h="2072" w="968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4293225" y="4525025"/>
              <a:ext cx="20875" cy="46400"/>
            </a:xfrm>
            <a:custGeom>
              <a:rect b="b" l="l" r="r" t="t"/>
              <a:pathLst>
                <a:path extrusionOk="0" h="1856" w="835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4258275" y="4523225"/>
              <a:ext cx="28325" cy="45625"/>
            </a:xfrm>
            <a:custGeom>
              <a:rect b="b" l="l" r="r" t="t"/>
              <a:pathLst>
                <a:path extrusionOk="0" h="1825" w="1133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4848625" y="4512625"/>
              <a:ext cx="61750" cy="76950"/>
            </a:xfrm>
            <a:custGeom>
              <a:rect b="b" l="l" r="r" t="t"/>
              <a:pathLst>
                <a:path extrusionOk="0" h="3078" w="247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4907000" y="4439450"/>
              <a:ext cx="25050" cy="23775"/>
            </a:xfrm>
            <a:custGeom>
              <a:rect b="b" l="l" r="r" t="t"/>
              <a:pathLst>
                <a:path extrusionOk="0" h="951" w="1002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4912000" y="4474475"/>
              <a:ext cx="19225" cy="32550"/>
            </a:xfrm>
            <a:custGeom>
              <a:rect b="b" l="l" r="r" t="t"/>
              <a:pathLst>
                <a:path extrusionOk="0" h="1302" w="769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4905350" y="4502825"/>
              <a:ext cx="24350" cy="29700"/>
            </a:xfrm>
            <a:custGeom>
              <a:rect b="b" l="l" r="r" t="t"/>
              <a:pathLst>
                <a:path extrusionOk="0" h="1188" w="974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4324100" y="3291975"/>
              <a:ext cx="617125" cy="1168650"/>
            </a:xfrm>
            <a:custGeom>
              <a:rect b="b" l="l" r="r" t="t"/>
              <a:pathLst>
                <a:path extrusionOk="0" h="46746" w="24685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4555925" y="3440400"/>
              <a:ext cx="150125" cy="333600"/>
            </a:xfrm>
            <a:custGeom>
              <a:rect b="b" l="l" r="r" t="t"/>
              <a:pathLst>
                <a:path extrusionOk="0" h="13344" w="6005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4640150" y="2774100"/>
              <a:ext cx="226850" cy="542900"/>
            </a:xfrm>
            <a:custGeom>
              <a:rect b="b" l="l" r="r" t="t"/>
              <a:pathLst>
                <a:path extrusionOk="0" h="21716" w="9074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4391750" y="2557275"/>
              <a:ext cx="29925" cy="57575"/>
            </a:xfrm>
            <a:custGeom>
              <a:rect b="b" l="l" r="r" t="t"/>
              <a:pathLst>
                <a:path extrusionOk="0" h="2303" w="1197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4406650" y="2444725"/>
              <a:ext cx="250200" cy="332725"/>
            </a:xfrm>
            <a:custGeom>
              <a:rect b="b" l="l" r="r" t="t"/>
              <a:pathLst>
                <a:path extrusionOk="0" h="13309" w="10008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4339100" y="2764000"/>
              <a:ext cx="419500" cy="617225"/>
            </a:xfrm>
            <a:custGeom>
              <a:rect b="b" l="l" r="r" t="t"/>
              <a:pathLst>
                <a:path extrusionOk="0" h="24689" w="1678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4524225" y="2941725"/>
              <a:ext cx="233525" cy="438650"/>
            </a:xfrm>
            <a:custGeom>
              <a:rect b="b" l="l" r="r" t="t"/>
              <a:pathLst>
                <a:path extrusionOk="0" h="17546" w="9341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4440000" y="2692375"/>
              <a:ext cx="63400" cy="20075"/>
            </a:xfrm>
            <a:custGeom>
              <a:rect b="b" l="l" r="r" t="t"/>
              <a:pathLst>
                <a:path extrusionOk="0" h="803" w="2536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4341600" y="2331750"/>
              <a:ext cx="400325" cy="374900"/>
            </a:xfrm>
            <a:custGeom>
              <a:rect b="b" l="l" r="r" t="t"/>
              <a:pathLst>
                <a:path extrusionOk="0" h="14996" w="16013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3691775" y="2614950"/>
              <a:ext cx="791625" cy="373525"/>
            </a:xfrm>
            <a:custGeom>
              <a:rect b="b" l="l" r="r" t="t"/>
              <a:pathLst>
                <a:path extrusionOk="0" h="14941" w="31665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42"/>
          <p:cNvSpPr txBox="1"/>
          <p:nvPr/>
        </p:nvSpPr>
        <p:spPr>
          <a:xfrm>
            <a:off x="5485800" y="1155300"/>
            <a:ext cx="3658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100">
                <a:solidFill>
                  <a:schemeClr val="dk1"/>
                </a:solidFill>
              </a:rPr>
              <a:t>Evaluate current situation</a:t>
            </a:r>
            <a:endParaRPr b="1" sz="3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7" name="Google Shape;857;p42"/>
          <p:cNvSpPr txBox="1"/>
          <p:nvPr>
            <p:ph idx="2" type="title"/>
          </p:nvPr>
        </p:nvSpPr>
        <p:spPr>
          <a:xfrm>
            <a:off x="6302925" y="3623050"/>
            <a:ext cx="29322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/>
              <a:t>Step 2</a:t>
            </a:r>
            <a:endParaRPr sz="6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3"/>
          <p:cNvSpPr txBox="1"/>
          <p:nvPr>
            <p:ph type="title"/>
          </p:nvPr>
        </p:nvSpPr>
        <p:spPr>
          <a:xfrm>
            <a:off x="709500" y="43062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Risks understanding</a:t>
            </a:r>
            <a:endParaRPr b="1" sz="4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3"/>
          <p:cNvSpPr txBox="1"/>
          <p:nvPr/>
        </p:nvSpPr>
        <p:spPr>
          <a:xfrm>
            <a:off x="709500" y="1257050"/>
            <a:ext cx="81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>
                <a:solidFill>
                  <a:schemeClr val="dk1"/>
                </a:solidFill>
              </a:rPr>
              <a:t>Establish a corporate-wide understanding of the risks of the problematic language 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</a:rPr>
              <a:t>Improper usage of technological language may cause harm to a certain group of employees and may negatively affect work efficiency </a:t>
            </a:r>
            <a:r>
              <a:rPr lang="en-GB" sz="17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                                                                </a:t>
            </a:r>
            <a:endParaRPr sz="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864" name="Google Shape;8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275" y="3470300"/>
            <a:ext cx="1268200" cy="12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Risks classification</a:t>
            </a:r>
            <a:endParaRPr/>
          </a:p>
        </p:txBody>
      </p:sp>
      <p:sp>
        <p:nvSpPr>
          <p:cNvPr id="870" name="Google Shape;870;p44"/>
          <p:cNvSpPr txBox="1"/>
          <p:nvPr/>
        </p:nvSpPr>
        <p:spPr>
          <a:xfrm>
            <a:off x="790725" y="1155675"/>
            <a:ext cx="7552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e Vietnam"/>
              <a:buChar char="●"/>
            </a:pPr>
            <a:r>
              <a:rPr lang="en-GB" sz="17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The risk should be classified according to the actual situation</a:t>
            </a:r>
            <a:endParaRPr sz="17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71" name="Google Shape;8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125" y="1805125"/>
            <a:ext cx="3989251" cy="33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GB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ssessment and updation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5"/>
          <p:cNvSpPr txBox="1"/>
          <p:nvPr/>
        </p:nvSpPr>
        <p:spPr>
          <a:xfrm>
            <a:off x="598125" y="1196225"/>
            <a:ext cx="75828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Both the overall and subdivided risks require regular assessment</a:t>
            </a:r>
            <a:endParaRPr sz="17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e Vietnam"/>
              <a:buChar char="●"/>
            </a:pPr>
            <a:r>
              <a:rPr lang="en-GB" sz="17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Set up the committee</a:t>
            </a:r>
            <a:endParaRPr sz="17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e Vietnam"/>
              <a:buChar char="●"/>
            </a:pPr>
            <a:r>
              <a:rPr lang="en-GB" sz="17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Update the definition and rating of risk based on the results of the assessment</a:t>
            </a:r>
            <a:endParaRPr sz="5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878" name="Google Shape;8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375" y="3457125"/>
            <a:ext cx="1553025" cy="15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